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y="13716000" cx="24384000"/>
  <p:notesSz cx="6858000" cy="9144000"/>
  <p:embeddedFontLst>
    <p:embeddedFont>
      <p:font typeface="Merriweather"/>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3" roundtripDataSignature="AMtx7miQNB+bn9436akJ/b/7/glg9hmTg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599482B-E3F9-4A44-9A8E-1153C4BF5F70}">
  <a:tblStyle styleId="{D599482B-E3F9-4A44-9A8E-1153C4BF5F7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Merriweather-boldItalic.fntdata"/><Relationship Id="rId61" Type="http://schemas.openxmlformats.org/officeDocument/2006/relationships/font" Target="fonts/Merriweather-italic.fntdata"/><Relationship Id="rId20" Type="http://schemas.openxmlformats.org/officeDocument/2006/relationships/slide" Target="slides/slide15.xml"/><Relationship Id="rId63" Type="http://customschemas.google.com/relationships/presentationmetadata" Target="meta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Merriweather-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Merriweather-regular.fntdata"/><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 name="Google Shape;9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5b254e9cbe_0_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5b254e9cbe_0_9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ff4da341cf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ff4da341cf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ff4da341cf_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ff4da341cf_0_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5b09ad997d_0_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5b09ad997d_0_2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5b254e9cbe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5b254e9cbe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5b254e9cbe_0_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5b254e9cbe_0_3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5b254e9cbe_0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5b254e9cbe_0_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5b254e9cbe_0_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5b254e9cbe_0_5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5b254e9cbe_0_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5b254e9cbe_0_3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5b254e9cbe_0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5b254e9cbe_0_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2d12bd64d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2" name="Google Shape;102;g22d12bd64db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5b254e9cbe_0_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5b254e9cbe_0_6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5b254e9cbe_0_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5b254e9cbe_0_7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5b254e9cbe_0_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5b254e9cbe_0_7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5b254e9cbe_0_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5b254e9cbe_0_8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5b09ad997d_0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5b09ad997d_0_3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26de011cd5_0_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5" name="Google Shape;295;g126de011cd5_0_2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5b254e9cbe_0_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5b254e9cbe_0_10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5b254e9cbe_0_1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5b254e9cbe_0_14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5b254e9cbe_0_1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5b254e9cbe_0_10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5b254e9cbe_0_1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5b254e9cbe_0_1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5b09ad997d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5b09ad997d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2cc3f99247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2cc3f99247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2982698dc2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7" name="Google Shape;337;g12982698dc2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5b254e9cbe_0_1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5b254e9cbe_0_1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5b254e9cbe_0_1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5b254e9cbe_0_12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5b254e9cbe_0_1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5b254e9cbe_0_12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5b254e9cbe_0_1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5b254e9cbe_0_13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5b254e9cbe_0_1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5b254e9cbe_0_13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5b254e9cbe_0_1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5b254e9cbe_0_14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1c64ba756e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7" name="Google Shape;387;g11c64ba756e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5b254e9cbe_0_1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5b254e9cbe_0_17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5b09ad997d_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5b09ad997d_0_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5b09ad997d_0_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5b09ad997d_0_3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5b254e9cbe_0_1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5b254e9cbe_0_15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5b254e9cbe_0_1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5b254e9cbe_0_15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5b254e9cbe_0_1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5b254e9cbe_0_16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5b254e9cbe_0_1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5b254e9cbe_0_16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5b254e9cbe_0_1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15b254e9cbe_0_17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5b254e9cbe_0_1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5b254e9cbe_0_18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5b254e9cbe_0_2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5b254e9cbe_0_23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5b09ad997d_0_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5b09ad997d_0_4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5b254e9cbe_0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5b254e9cbe_0_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5b09ad997d_0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5b09ad997d_0_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5b254e9cbe_0_1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5b254e9cbe_0_18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ff4da341cf_0_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ff4da341cf_0_3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ff4da341cf_0_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ff4da341cf_0_2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2978b7e4bb_0_2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7" name="Google Shape;487;g12978b7e4bb_0_23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5b09ad997d_0_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5b09ad997d_0_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2d12bd64db_0_1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2d12bd64db_0_13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5b254e9cbe_0_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5b254e9cbe_0_9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5b254e9cbe_0_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5b254e9cbe_0_8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2.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 showMasterSp="0" type="title">
  <p:cSld name="TITLE">
    <p:spTree>
      <p:nvGrpSpPr>
        <p:cNvPr id="12" name="Shape 12"/>
        <p:cNvGrpSpPr/>
        <p:nvPr/>
      </p:nvGrpSpPr>
      <p:grpSpPr>
        <a:xfrm>
          <a:off x="0" y="0"/>
          <a:ext cx="0" cy="0"/>
          <a:chOff x="0" y="0"/>
          <a:chExt cx="0" cy="0"/>
        </a:xfrm>
      </p:grpSpPr>
      <p:sp>
        <p:nvSpPr>
          <p:cNvPr id="13" name="Google Shape;13;p35"/>
          <p:cNvSpPr/>
          <p:nvPr/>
        </p:nvSpPr>
        <p:spPr>
          <a:xfrm>
            <a:off x="-25399" y="12818533"/>
            <a:ext cx="24434698" cy="930002"/>
          </a:xfrm>
          <a:prstGeom prst="rect">
            <a:avLst/>
          </a:prstGeom>
          <a:blipFill rotWithShape="1">
            <a:blip r:embed="rId2">
              <a:alphaModFix/>
            </a:blip>
            <a:stretch>
              <a:fillRect b="0" l="0" r="0" t="0"/>
            </a:stretch>
          </a:blip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3200"/>
              <a:buFont typeface="Arial"/>
              <a:buNone/>
            </a:pPr>
            <a:r>
              <a:t/>
            </a:r>
            <a:endParaRPr b="0" i="0" sz="3200" u="none" cap="none" strike="noStrike">
              <a:solidFill>
                <a:srgbClr val="FFFFFF"/>
              </a:solidFill>
              <a:latin typeface="Arial"/>
              <a:ea typeface="Arial"/>
              <a:cs typeface="Arial"/>
              <a:sym typeface="Arial"/>
            </a:endParaRPr>
          </a:p>
        </p:txBody>
      </p:sp>
      <p:pic>
        <p:nvPicPr>
          <p:cNvPr descr="Google Shape;7;p1" id="14" name="Google Shape;14;p35"/>
          <p:cNvPicPr preferRelativeResize="0"/>
          <p:nvPr/>
        </p:nvPicPr>
        <p:blipFill rotWithShape="1">
          <a:blip r:embed="rId3">
            <a:alphaModFix/>
          </a:blip>
          <a:srcRect b="0" l="0" r="0" t="0"/>
          <a:stretch/>
        </p:blipFill>
        <p:spPr>
          <a:xfrm>
            <a:off x="2771444" y="13058232"/>
            <a:ext cx="432902" cy="432902"/>
          </a:xfrm>
          <a:prstGeom prst="rect">
            <a:avLst/>
          </a:prstGeom>
          <a:noFill/>
          <a:ln>
            <a:noFill/>
          </a:ln>
        </p:spPr>
      </p:pic>
      <p:pic>
        <p:nvPicPr>
          <p:cNvPr descr="Google Shape;8;p1" id="15" name="Google Shape;15;p35"/>
          <p:cNvPicPr preferRelativeResize="0"/>
          <p:nvPr/>
        </p:nvPicPr>
        <p:blipFill rotWithShape="1">
          <a:blip r:embed="rId4">
            <a:alphaModFix/>
          </a:blip>
          <a:srcRect b="0" l="0" r="0" t="0"/>
          <a:stretch/>
        </p:blipFill>
        <p:spPr>
          <a:xfrm>
            <a:off x="3325519" y="13170067"/>
            <a:ext cx="1705502" cy="228302"/>
          </a:xfrm>
          <a:prstGeom prst="rect">
            <a:avLst/>
          </a:prstGeom>
          <a:noFill/>
          <a:ln>
            <a:noFill/>
          </a:ln>
        </p:spPr>
      </p:pic>
      <p:sp>
        <p:nvSpPr>
          <p:cNvPr id="16" name="Google Shape;16;p35"/>
          <p:cNvSpPr txBox="1"/>
          <p:nvPr>
            <p:ph type="title"/>
          </p:nvPr>
        </p:nvSpPr>
        <p:spPr>
          <a:xfrm>
            <a:off x="2635843" y="2368550"/>
            <a:ext cx="19112402" cy="4648200"/>
          </a:xfrm>
          <a:prstGeom prst="rect">
            <a:avLst/>
          </a:prstGeom>
          <a:noFill/>
          <a:ln>
            <a:noFill/>
          </a:ln>
        </p:spPr>
        <p:txBody>
          <a:bodyPr anchorCtr="0" anchor="b" bIns="91400" lIns="91400" spcFirstLastPara="1" rIns="91400" wrap="square" tIns="91400">
            <a:normAutofit/>
          </a:bodyPr>
          <a:lstStyle>
            <a:lvl1pPr lvl="0" algn="ctr">
              <a:lnSpc>
                <a:spcPct val="100000"/>
              </a:lnSpc>
              <a:spcBef>
                <a:spcPts val="0"/>
              </a:spcBef>
              <a:spcAft>
                <a:spcPts val="0"/>
              </a:spcAft>
              <a:buClr>
                <a:srgbClr val="3E3E3E"/>
              </a:buClr>
              <a:buSzPts val="1800"/>
              <a:buNone/>
              <a:defRPr/>
            </a:lvl1pPr>
            <a:lvl2pPr lvl="1" algn="ctr">
              <a:lnSpc>
                <a:spcPct val="100000"/>
              </a:lnSpc>
              <a:spcBef>
                <a:spcPts val="0"/>
              </a:spcBef>
              <a:spcAft>
                <a:spcPts val="0"/>
              </a:spcAft>
              <a:buClr>
                <a:srgbClr val="3E3E3E"/>
              </a:buClr>
              <a:buSzPts val="1800"/>
              <a:buNone/>
              <a:defRPr/>
            </a:lvl2pPr>
            <a:lvl3pPr lvl="2" algn="ctr">
              <a:lnSpc>
                <a:spcPct val="100000"/>
              </a:lnSpc>
              <a:spcBef>
                <a:spcPts val="0"/>
              </a:spcBef>
              <a:spcAft>
                <a:spcPts val="0"/>
              </a:spcAft>
              <a:buClr>
                <a:srgbClr val="3E3E3E"/>
              </a:buClr>
              <a:buSzPts val="1800"/>
              <a:buNone/>
              <a:defRPr/>
            </a:lvl3pPr>
            <a:lvl4pPr lvl="3" algn="ctr">
              <a:lnSpc>
                <a:spcPct val="100000"/>
              </a:lnSpc>
              <a:spcBef>
                <a:spcPts val="0"/>
              </a:spcBef>
              <a:spcAft>
                <a:spcPts val="0"/>
              </a:spcAft>
              <a:buClr>
                <a:srgbClr val="3E3E3E"/>
              </a:buClr>
              <a:buSzPts val="1800"/>
              <a:buNone/>
              <a:defRPr/>
            </a:lvl4pPr>
            <a:lvl5pPr lvl="4" algn="ctr">
              <a:lnSpc>
                <a:spcPct val="100000"/>
              </a:lnSpc>
              <a:spcBef>
                <a:spcPts val="0"/>
              </a:spcBef>
              <a:spcAft>
                <a:spcPts val="0"/>
              </a:spcAft>
              <a:buClr>
                <a:srgbClr val="3E3E3E"/>
              </a:buClr>
              <a:buSzPts val="1800"/>
              <a:buNone/>
              <a:defRPr/>
            </a:lvl5pPr>
            <a:lvl6pPr lvl="5" algn="ctr">
              <a:lnSpc>
                <a:spcPct val="100000"/>
              </a:lnSpc>
              <a:spcBef>
                <a:spcPts val="0"/>
              </a:spcBef>
              <a:spcAft>
                <a:spcPts val="0"/>
              </a:spcAft>
              <a:buClr>
                <a:srgbClr val="3E3E3E"/>
              </a:buClr>
              <a:buSzPts val="1800"/>
              <a:buNone/>
              <a:defRPr/>
            </a:lvl6pPr>
            <a:lvl7pPr lvl="6" algn="ctr">
              <a:lnSpc>
                <a:spcPct val="100000"/>
              </a:lnSpc>
              <a:spcBef>
                <a:spcPts val="0"/>
              </a:spcBef>
              <a:spcAft>
                <a:spcPts val="0"/>
              </a:spcAft>
              <a:buClr>
                <a:srgbClr val="3E3E3E"/>
              </a:buClr>
              <a:buSzPts val="1800"/>
              <a:buNone/>
              <a:defRPr/>
            </a:lvl7pPr>
            <a:lvl8pPr lvl="7" algn="ctr">
              <a:lnSpc>
                <a:spcPct val="100000"/>
              </a:lnSpc>
              <a:spcBef>
                <a:spcPts val="0"/>
              </a:spcBef>
              <a:spcAft>
                <a:spcPts val="0"/>
              </a:spcAft>
              <a:buClr>
                <a:srgbClr val="3E3E3E"/>
              </a:buClr>
              <a:buSzPts val="1800"/>
              <a:buNone/>
              <a:defRPr/>
            </a:lvl8pPr>
            <a:lvl9pPr lvl="8" algn="ctr">
              <a:lnSpc>
                <a:spcPct val="100000"/>
              </a:lnSpc>
              <a:spcBef>
                <a:spcPts val="0"/>
              </a:spcBef>
              <a:spcAft>
                <a:spcPts val="0"/>
              </a:spcAft>
              <a:buClr>
                <a:srgbClr val="3E3E3E"/>
              </a:buClr>
              <a:buSzPts val="1800"/>
              <a:buNone/>
              <a:defRPr/>
            </a:lvl9pPr>
          </a:lstStyle>
          <a:p/>
        </p:txBody>
      </p:sp>
      <p:sp>
        <p:nvSpPr>
          <p:cNvPr id="17" name="Google Shape;17;p35"/>
          <p:cNvSpPr txBox="1"/>
          <p:nvPr>
            <p:ph idx="1" type="body"/>
          </p:nvPr>
        </p:nvSpPr>
        <p:spPr>
          <a:xfrm>
            <a:off x="2635843" y="7823200"/>
            <a:ext cx="19112402" cy="1587600"/>
          </a:xfrm>
          <a:prstGeom prst="rect">
            <a:avLst/>
          </a:prstGeom>
          <a:noFill/>
          <a:ln>
            <a:noFill/>
          </a:ln>
        </p:spPr>
        <p:txBody>
          <a:bodyPr anchorCtr="0" anchor="t" bIns="91400" lIns="91400" spcFirstLastPara="1" rIns="91400" wrap="square" tIns="91400">
            <a:normAutofit/>
          </a:bodyPr>
          <a:lstStyle>
            <a:lvl1pPr indent="-228600" lvl="0" marL="457200" algn="ctr">
              <a:lnSpc>
                <a:spcPct val="100000"/>
              </a:lnSpc>
              <a:spcBef>
                <a:spcPts val="0"/>
              </a:spcBef>
              <a:spcAft>
                <a:spcPts val="0"/>
              </a:spcAft>
              <a:buClr>
                <a:srgbClr val="7B7B7B"/>
              </a:buClr>
              <a:buSzPts val="5400"/>
              <a:buFont typeface="Arial"/>
              <a:buNone/>
              <a:defRPr i="1" sz="5400">
                <a:solidFill>
                  <a:srgbClr val="7B7B7B"/>
                </a:solidFill>
              </a:defRPr>
            </a:lvl1pPr>
            <a:lvl2pPr indent="-228600" lvl="1" marL="914400" algn="ctr">
              <a:lnSpc>
                <a:spcPct val="100000"/>
              </a:lnSpc>
              <a:spcBef>
                <a:spcPts val="0"/>
              </a:spcBef>
              <a:spcAft>
                <a:spcPts val="0"/>
              </a:spcAft>
              <a:buClr>
                <a:srgbClr val="7B7B7B"/>
              </a:buClr>
              <a:buSzPts val="5400"/>
              <a:buFont typeface="Arial"/>
              <a:buNone/>
              <a:defRPr i="1" sz="5400">
                <a:solidFill>
                  <a:srgbClr val="7B7B7B"/>
                </a:solidFill>
              </a:defRPr>
            </a:lvl2pPr>
            <a:lvl3pPr indent="-228600" lvl="2" marL="1371600" algn="ctr">
              <a:lnSpc>
                <a:spcPct val="100000"/>
              </a:lnSpc>
              <a:spcBef>
                <a:spcPts val="0"/>
              </a:spcBef>
              <a:spcAft>
                <a:spcPts val="0"/>
              </a:spcAft>
              <a:buClr>
                <a:srgbClr val="7B7B7B"/>
              </a:buClr>
              <a:buSzPts val="5400"/>
              <a:buFont typeface="Arial"/>
              <a:buNone/>
              <a:defRPr i="1" sz="5400">
                <a:solidFill>
                  <a:srgbClr val="7B7B7B"/>
                </a:solidFill>
              </a:defRPr>
            </a:lvl3pPr>
            <a:lvl4pPr indent="-228600" lvl="3" marL="1828800" algn="ctr">
              <a:lnSpc>
                <a:spcPct val="100000"/>
              </a:lnSpc>
              <a:spcBef>
                <a:spcPts val="0"/>
              </a:spcBef>
              <a:spcAft>
                <a:spcPts val="0"/>
              </a:spcAft>
              <a:buClr>
                <a:srgbClr val="7B7B7B"/>
              </a:buClr>
              <a:buSzPts val="5400"/>
              <a:buFont typeface="Arial"/>
              <a:buNone/>
              <a:defRPr i="1" sz="5400">
                <a:solidFill>
                  <a:srgbClr val="7B7B7B"/>
                </a:solidFill>
              </a:defRPr>
            </a:lvl4pPr>
            <a:lvl5pPr indent="-228600" lvl="4" marL="2286000" algn="ctr">
              <a:lnSpc>
                <a:spcPct val="100000"/>
              </a:lnSpc>
              <a:spcBef>
                <a:spcPts val="0"/>
              </a:spcBef>
              <a:spcAft>
                <a:spcPts val="0"/>
              </a:spcAft>
              <a:buClr>
                <a:srgbClr val="7B7B7B"/>
              </a:buClr>
              <a:buSzPts val="5400"/>
              <a:buFont typeface="Arial"/>
              <a:buNone/>
              <a:defRPr i="1" sz="5400">
                <a:solidFill>
                  <a:srgbClr val="7B7B7B"/>
                </a:solidFill>
              </a:defRPr>
            </a:lvl5pPr>
            <a:lvl6pPr indent="-558800" lvl="5" marL="2743200" algn="l">
              <a:lnSpc>
                <a:spcPct val="100000"/>
              </a:lnSpc>
              <a:spcBef>
                <a:spcPts val="1600"/>
              </a:spcBef>
              <a:spcAft>
                <a:spcPts val="0"/>
              </a:spcAft>
              <a:buSzPts val="5200"/>
              <a:buChar char="•"/>
              <a:defRPr/>
            </a:lvl6pPr>
            <a:lvl7pPr indent="-558800" lvl="6" marL="3200400" algn="l">
              <a:lnSpc>
                <a:spcPct val="100000"/>
              </a:lnSpc>
              <a:spcBef>
                <a:spcPts val="1600"/>
              </a:spcBef>
              <a:spcAft>
                <a:spcPts val="0"/>
              </a:spcAft>
              <a:buSzPts val="5200"/>
              <a:buChar char="•"/>
              <a:defRPr/>
            </a:lvl7pPr>
            <a:lvl8pPr indent="-558800" lvl="7" marL="3657600" algn="l">
              <a:lnSpc>
                <a:spcPct val="100000"/>
              </a:lnSpc>
              <a:spcBef>
                <a:spcPts val="1600"/>
              </a:spcBef>
              <a:spcAft>
                <a:spcPts val="0"/>
              </a:spcAft>
              <a:buSzPts val="5200"/>
              <a:buChar char="•"/>
              <a:defRPr/>
            </a:lvl8pPr>
            <a:lvl9pPr indent="-558800" lvl="8" marL="4114800" algn="l">
              <a:lnSpc>
                <a:spcPct val="100000"/>
              </a:lnSpc>
              <a:spcBef>
                <a:spcPts val="1600"/>
              </a:spcBef>
              <a:spcAft>
                <a:spcPts val="0"/>
              </a:spcAft>
              <a:buSzPts val="5200"/>
              <a:buChar char="•"/>
              <a:defRPr/>
            </a:lvl9pPr>
          </a:lstStyle>
          <a:p/>
        </p:txBody>
      </p:sp>
      <p:pic>
        <p:nvPicPr>
          <p:cNvPr descr="Google Shape;15;p2" id="18" name="Google Shape;18;p35"/>
          <p:cNvPicPr preferRelativeResize="0"/>
          <p:nvPr/>
        </p:nvPicPr>
        <p:blipFill rotWithShape="1">
          <a:blip r:embed="rId5">
            <a:alphaModFix/>
          </a:blip>
          <a:srcRect b="0" l="0" r="0" t="0"/>
          <a:stretch/>
        </p:blipFill>
        <p:spPr>
          <a:xfrm>
            <a:off x="8679284" y="7337425"/>
            <a:ext cx="7025401" cy="88801"/>
          </a:xfrm>
          <a:prstGeom prst="rect">
            <a:avLst/>
          </a:prstGeom>
          <a:noFill/>
          <a:ln>
            <a:noFill/>
          </a:ln>
        </p:spPr>
      </p:pic>
      <p:sp>
        <p:nvSpPr>
          <p:cNvPr id="19" name="Google Shape;19;p35"/>
          <p:cNvSpPr txBox="1"/>
          <p:nvPr>
            <p:ph idx="12" type="sldNum"/>
          </p:nvPr>
        </p:nvSpPr>
        <p:spPr>
          <a:xfrm>
            <a:off x="12007651" y="13074034"/>
            <a:ext cx="368574" cy="360822"/>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p:spTree>
      <p:nvGrpSpPr>
        <p:cNvPr id="61" name="Shape 61"/>
        <p:cNvGrpSpPr/>
        <p:nvPr/>
      </p:nvGrpSpPr>
      <p:grpSpPr>
        <a:xfrm>
          <a:off x="0" y="0"/>
          <a:ext cx="0" cy="0"/>
          <a:chOff x="0" y="0"/>
          <a:chExt cx="0" cy="0"/>
        </a:xfrm>
      </p:grpSpPr>
      <p:sp>
        <p:nvSpPr>
          <p:cNvPr id="62" name="Google Shape;62;p39"/>
          <p:cNvSpPr txBox="1"/>
          <p:nvPr>
            <p:ph idx="1" type="body"/>
          </p:nvPr>
        </p:nvSpPr>
        <p:spPr>
          <a:xfrm>
            <a:off x="2814747" y="3603314"/>
            <a:ext cx="18754503" cy="8461800"/>
          </a:xfrm>
          <a:prstGeom prst="rect">
            <a:avLst/>
          </a:prstGeom>
          <a:noFill/>
          <a:ln>
            <a:noFill/>
          </a:ln>
        </p:spPr>
        <p:txBody>
          <a:bodyPr anchorCtr="0" anchor="t" bIns="91400" lIns="91400" spcFirstLastPara="1" rIns="91400" wrap="square" tIns="91400">
            <a:normAutofit/>
          </a:bodyPr>
          <a:lstStyle>
            <a:lvl1pPr indent="-558800" lvl="0" marL="457200" algn="l">
              <a:lnSpc>
                <a:spcPct val="100000"/>
              </a:lnSpc>
              <a:spcBef>
                <a:spcPts val="1600"/>
              </a:spcBef>
              <a:spcAft>
                <a:spcPts val="0"/>
              </a:spcAft>
              <a:buSzPts val="5200"/>
              <a:buChar char="๏"/>
              <a:defRPr/>
            </a:lvl1pPr>
            <a:lvl2pPr indent="-558800" lvl="1" marL="914400" algn="l">
              <a:lnSpc>
                <a:spcPct val="100000"/>
              </a:lnSpc>
              <a:spcBef>
                <a:spcPts val="1600"/>
              </a:spcBef>
              <a:spcAft>
                <a:spcPts val="0"/>
              </a:spcAft>
              <a:buSzPts val="5200"/>
              <a:buChar char="•"/>
              <a:defRPr/>
            </a:lvl2pPr>
            <a:lvl3pPr indent="-558800" lvl="2" marL="1371600" algn="l">
              <a:lnSpc>
                <a:spcPct val="100000"/>
              </a:lnSpc>
              <a:spcBef>
                <a:spcPts val="1600"/>
              </a:spcBef>
              <a:spcAft>
                <a:spcPts val="0"/>
              </a:spcAft>
              <a:buSzPts val="5200"/>
              <a:buChar char="•"/>
              <a:defRPr/>
            </a:lvl3pPr>
            <a:lvl4pPr indent="-558800" lvl="3" marL="1828800" algn="l">
              <a:lnSpc>
                <a:spcPct val="100000"/>
              </a:lnSpc>
              <a:spcBef>
                <a:spcPts val="1600"/>
              </a:spcBef>
              <a:spcAft>
                <a:spcPts val="0"/>
              </a:spcAft>
              <a:buSzPts val="5200"/>
              <a:buChar char="•"/>
              <a:defRPr/>
            </a:lvl4pPr>
            <a:lvl5pPr indent="-558800" lvl="4" marL="2286000" algn="l">
              <a:lnSpc>
                <a:spcPct val="100000"/>
              </a:lnSpc>
              <a:spcBef>
                <a:spcPts val="1600"/>
              </a:spcBef>
              <a:spcAft>
                <a:spcPts val="0"/>
              </a:spcAft>
              <a:buSzPts val="5200"/>
              <a:buChar char="•"/>
              <a:defRPr/>
            </a:lvl5pPr>
            <a:lvl6pPr indent="-558800" lvl="5" marL="2743200" algn="l">
              <a:lnSpc>
                <a:spcPct val="100000"/>
              </a:lnSpc>
              <a:spcBef>
                <a:spcPts val="1600"/>
              </a:spcBef>
              <a:spcAft>
                <a:spcPts val="0"/>
              </a:spcAft>
              <a:buSzPts val="5200"/>
              <a:buChar char="•"/>
              <a:defRPr/>
            </a:lvl6pPr>
            <a:lvl7pPr indent="-558800" lvl="6" marL="3200400" algn="l">
              <a:lnSpc>
                <a:spcPct val="100000"/>
              </a:lnSpc>
              <a:spcBef>
                <a:spcPts val="1600"/>
              </a:spcBef>
              <a:spcAft>
                <a:spcPts val="0"/>
              </a:spcAft>
              <a:buSzPts val="5200"/>
              <a:buChar char="•"/>
              <a:defRPr/>
            </a:lvl7pPr>
            <a:lvl8pPr indent="-558800" lvl="7" marL="3657600" algn="l">
              <a:lnSpc>
                <a:spcPct val="100000"/>
              </a:lnSpc>
              <a:spcBef>
                <a:spcPts val="1600"/>
              </a:spcBef>
              <a:spcAft>
                <a:spcPts val="0"/>
              </a:spcAft>
              <a:buSzPts val="5200"/>
              <a:buChar char="•"/>
              <a:defRPr/>
            </a:lvl8pPr>
            <a:lvl9pPr indent="-558800" lvl="8" marL="4114800" algn="l">
              <a:lnSpc>
                <a:spcPct val="100000"/>
              </a:lnSpc>
              <a:spcBef>
                <a:spcPts val="1600"/>
              </a:spcBef>
              <a:spcAft>
                <a:spcPts val="0"/>
              </a:spcAft>
              <a:buSzPts val="5200"/>
              <a:buChar char="•"/>
              <a:defRPr/>
            </a:lvl9pPr>
          </a:lstStyle>
          <a:p/>
        </p:txBody>
      </p:sp>
      <p:sp>
        <p:nvSpPr>
          <p:cNvPr id="63" name="Google Shape;63;p39"/>
          <p:cNvSpPr txBox="1"/>
          <p:nvPr>
            <p:ph type="title"/>
          </p:nvPr>
        </p:nvSpPr>
        <p:spPr>
          <a:xfrm>
            <a:off x="2635842" y="1232988"/>
            <a:ext cx="19112402" cy="1674301"/>
          </a:xfrm>
          <a:prstGeom prst="rect">
            <a:avLst/>
          </a:prstGeom>
          <a:noFill/>
          <a:ln>
            <a:noFill/>
          </a:ln>
        </p:spPr>
        <p:txBody>
          <a:bodyPr anchorCtr="0" anchor="ctr" bIns="91400" lIns="91400" spcFirstLastPara="1" rIns="91400" wrap="square" tIns="91400">
            <a:normAutofit/>
          </a:bodyPr>
          <a:lstStyle>
            <a:lvl1pPr lvl="0" algn="ctr">
              <a:lnSpc>
                <a:spcPct val="100000"/>
              </a:lnSpc>
              <a:spcBef>
                <a:spcPts val="0"/>
              </a:spcBef>
              <a:spcAft>
                <a:spcPts val="0"/>
              </a:spcAft>
              <a:buClr>
                <a:srgbClr val="3E3E3E"/>
              </a:buClr>
              <a:buSzPts val="7200"/>
              <a:buFont typeface="Arial"/>
              <a:buNone/>
              <a:defRPr sz="7200"/>
            </a:lvl1pPr>
            <a:lvl2pPr lvl="1" algn="ctr">
              <a:lnSpc>
                <a:spcPct val="100000"/>
              </a:lnSpc>
              <a:spcBef>
                <a:spcPts val="0"/>
              </a:spcBef>
              <a:spcAft>
                <a:spcPts val="0"/>
              </a:spcAft>
              <a:buClr>
                <a:srgbClr val="3E3E3E"/>
              </a:buClr>
              <a:buSzPts val="1800"/>
              <a:buNone/>
              <a:defRPr/>
            </a:lvl2pPr>
            <a:lvl3pPr lvl="2" algn="ctr">
              <a:lnSpc>
                <a:spcPct val="100000"/>
              </a:lnSpc>
              <a:spcBef>
                <a:spcPts val="0"/>
              </a:spcBef>
              <a:spcAft>
                <a:spcPts val="0"/>
              </a:spcAft>
              <a:buClr>
                <a:srgbClr val="3E3E3E"/>
              </a:buClr>
              <a:buSzPts val="1800"/>
              <a:buNone/>
              <a:defRPr/>
            </a:lvl3pPr>
            <a:lvl4pPr lvl="3" algn="ctr">
              <a:lnSpc>
                <a:spcPct val="100000"/>
              </a:lnSpc>
              <a:spcBef>
                <a:spcPts val="0"/>
              </a:spcBef>
              <a:spcAft>
                <a:spcPts val="0"/>
              </a:spcAft>
              <a:buClr>
                <a:srgbClr val="3E3E3E"/>
              </a:buClr>
              <a:buSzPts val="1800"/>
              <a:buNone/>
              <a:defRPr/>
            </a:lvl4pPr>
            <a:lvl5pPr lvl="4" algn="ctr">
              <a:lnSpc>
                <a:spcPct val="100000"/>
              </a:lnSpc>
              <a:spcBef>
                <a:spcPts val="0"/>
              </a:spcBef>
              <a:spcAft>
                <a:spcPts val="0"/>
              </a:spcAft>
              <a:buClr>
                <a:srgbClr val="3E3E3E"/>
              </a:buClr>
              <a:buSzPts val="1800"/>
              <a:buNone/>
              <a:defRPr/>
            </a:lvl5pPr>
            <a:lvl6pPr lvl="5" algn="ctr">
              <a:lnSpc>
                <a:spcPct val="100000"/>
              </a:lnSpc>
              <a:spcBef>
                <a:spcPts val="0"/>
              </a:spcBef>
              <a:spcAft>
                <a:spcPts val="0"/>
              </a:spcAft>
              <a:buClr>
                <a:srgbClr val="3E3E3E"/>
              </a:buClr>
              <a:buSzPts val="1800"/>
              <a:buNone/>
              <a:defRPr/>
            </a:lvl6pPr>
            <a:lvl7pPr lvl="6" algn="ctr">
              <a:lnSpc>
                <a:spcPct val="100000"/>
              </a:lnSpc>
              <a:spcBef>
                <a:spcPts val="0"/>
              </a:spcBef>
              <a:spcAft>
                <a:spcPts val="0"/>
              </a:spcAft>
              <a:buClr>
                <a:srgbClr val="3E3E3E"/>
              </a:buClr>
              <a:buSzPts val="1800"/>
              <a:buNone/>
              <a:defRPr/>
            </a:lvl7pPr>
            <a:lvl8pPr lvl="7" algn="ctr">
              <a:lnSpc>
                <a:spcPct val="100000"/>
              </a:lnSpc>
              <a:spcBef>
                <a:spcPts val="0"/>
              </a:spcBef>
              <a:spcAft>
                <a:spcPts val="0"/>
              </a:spcAft>
              <a:buClr>
                <a:srgbClr val="3E3E3E"/>
              </a:buClr>
              <a:buSzPts val="1800"/>
              <a:buNone/>
              <a:defRPr/>
            </a:lvl8pPr>
            <a:lvl9pPr lvl="8" algn="ctr">
              <a:lnSpc>
                <a:spcPct val="100000"/>
              </a:lnSpc>
              <a:spcBef>
                <a:spcPts val="0"/>
              </a:spcBef>
              <a:spcAft>
                <a:spcPts val="0"/>
              </a:spcAft>
              <a:buClr>
                <a:srgbClr val="3E3E3E"/>
              </a:buClr>
              <a:buSzPts val="1800"/>
              <a:buNone/>
              <a:defRPr/>
            </a:lvl9pPr>
          </a:lstStyle>
          <a:p/>
        </p:txBody>
      </p:sp>
      <p:sp>
        <p:nvSpPr>
          <p:cNvPr id="64" name="Google Shape;64;p39"/>
          <p:cNvSpPr txBox="1"/>
          <p:nvPr>
            <p:ph idx="12" type="sldNum"/>
          </p:nvPr>
        </p:nvSpPr>
        <p:spPr>
          <a:xfrm>
            <a:off x="12007651" y="13074034"/>
            <a:ext cx="368574" cy="360822"/>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Code">
  <p:cSld name="Title &amp; Code">
    <p:spTree>
      <p:nvGrpSpPr>
        <p:cNvPr id="65" name="Shape 65"/>
        <p:cNvGrpSpPr/>
        <p:nvPr/>
      </p:nvGrpSpPr>
      <p:grpSpPr>
        <a:xfrm>
          <a:off x="0" y="0"/>
          <a:ext cx="0" cy="0"/>
          <a:chOff x="0" y="0"/>
          <a:chExt cx="0" cy="0"/>
        </a:xfrm>
      </p:grpSpPr>
      <p:sp>
        <p:nvSpPr>
          <p:cNvPr id="66" name="Google Shape;66;p40"/>
          <p:cNvSpPr txBox="1"/>
          <p:nvPr>
            <p:ph type="title"/>
          </p:nvPr>
        </p:nvSpPr>
        <p:spPr>
          <a:xfrm>
            <a:off x="2635842" y="1232988"/>
            <a:ext cx="19112402" cy="1674301"/>
          </a:xfrm>
          <a:prstGeom prst="rect">
            <a:avLst/>
          </a:prstGeom>
          <a:noFill/>
          <a:ln>
            <a:noFill/>
          </a:ln>
        </p:spPr>
        <p:txBody>
          <a:bodyPr anchorCtr="0" anchor="ctr" bIns="91400" lIns="91400" spcFirstLastPara="1" rIns="91400" wrap="square" tIns="91400">
            <a:normAutofit/>
          </a:bodyPr>
          <a:lstStyle>
            <a:lvl1pPr lvl="0" algn="ctr">
              <a:lnSpc>
                <a:spcPct val="100000"/>
              </a:lnSpc>
              <a:spcBef>
                <a:spcPts val="0"/>
              </a:spcBef>
              <a:spcAft>
                <a:spcPts val="0"/>
              </a:spcAft>
              <a:buClr>
                <a:srgbClr val="3E3E3E"/>
              </a:buClr>
              <a:buSzPts val="7200"/>
              <a:buFont typeface="Arial"/>
              <a:buNone/>
              <a:defRPr sz="7200"/>
            </a:lvl1pPr>
            <a:lvl2pPr lvl="1" algn="ctr">
              <a:lnSpc>
                <a:spcPct val="100000"/>
              </a:lnSpc>
              <a:spcBef>
                <a:spcPts val="0"/>
              </a:spcBef>
              <a:spcAft>
                <a:spcPts val="0"/>
              </a:spcAft>
              <a:buClr>
                <a:srgbClr val="3E3E3E"/>
              </a:buClr>
              <a:buSzPts val="1800"/>
              <a:buNone/>
              <a:defRPr/>
            </a:lvl2pPr>
            <a:lvl3pPr lvl="2" algn="ctr">
              <a:lnSpc>
                <a:spcPct val="100000"/>
              </a:lnSpc>
              <a:spcBef>
                <a:spcPts val="0"/>
              </a:spcBef>
              <a:spcAft>
                <a:spcPts val="0"/>
              </a:spcAft>
              <a:buClr>
                <a:srgbClr val="3E3E3E"/>
              </a:buClr>
              <a:buSzPts val="1800"/>
              <a:buNone/>
              <a:defRPr/>
            </a:lvl3pPr>
            <a:lvl4pPr lvl="3" algn="ctr">
              <a:lnSpc>
                <a:spcPct val="100000"/>
              </a:lnSpc>
              <a:spcBef>
                <a:spcPts val="0"/>
              </a:spcBef>
              <a:spcAft>
                <a:spcPts val="0"/>
              </a:spcAft>
              <a:buClr>
                <a:srgbClr val="3E3E3E"/>
              </a:buClr>
              <a:buSzPts val="1800"/>
              <a:buNone/>
              <a:defRPr/>
            </a:lvl4pPr>
            <a:lvl5pPr lvl="4" algn="ctr">
              <a:lnSpc>
                <a:spcPct val="100000"/>
              </a:lnSpc>
              <a:spcBef>
                <a:spcPts val="0"/>
              </a:spcBef>
              <a:spcAft>
                <a:spcPts val="0"/>
              </a:spcAft>
              <a:buClr>
                <a:srgbClr val="3E3E3E"/>
              </a:buClr>
              <a:buSzPts val="1800"/>
              <a:buNone/>
              <a:defRPr/>
            </a:lvl5pPr>
            <a:lvl6pPr lvl="5" algn="ctr">
              <a:lnSpc>
                <a:spcPct val="100000"/>
              </a:lnSpc>
              <a:spcBef>
                <a:spcPts val="0"/>
              </a:spcBef>
              <a:spcAft>
                <a:spcPts val="0"/>
              </a:spcAft>
              <a:buClr>
                <a:srgbClr val="3E3E3E"/>
              </a:buClr>
              <a:buSzPts val="1800"/>
              <a:buNone/>
              <a:defRPr/>
            </a:lvl6pPr>
            <a:lvl7pPr lvl="6" algn="ctr">
              <a:lnSpc>
                <a:spcPct val="100000"/>
              </a:lnSpc>
              <a:spcBef>
                <a:spcPts val="0"/>
              </a:spcBef>
              <a:spcAft>
                <a:spcPts val="0"/>
              </a:spcAft>
              <a:buClr>
                <a:srgbClr val="3E3E3E"/>
              </a:buClr>
              <a:buSzPts val="1800"/>
              <a:buNone/>
              <a:defRPr/>
            </a:lvl7pPr>
            <a:lvl8pPr lvl="7" algn="ctr">
              <a:lnSpc>
                <a:spcPct val="100000"/>
              </a:lnSpc>
              <a:spcBef>
                <a:spcPts val="0"/>
              </a:spcBef>
              <a:spcAft>
                <a:spcPts val="0"/>
              </a:spcAft>
              <a:buClr>
                <a:srgbClr val="3E3E3E"/>
              </a:buClr>
              <a:buSzPts val="1800"/>
              <a:buNone/>
              <a:defRPr/>
            </a:lvl8pPr>
            <a:lvl9pPr lvl="8" algn="ctr">
              <a:lnSpc>
                <a:spcPct val="100000"/>
              </a:lnSpc>
              <a:spcBef>
                <a:spcPts val="0"/>
              </a:spcBef>
              <a:spcAft>
                <a:spcPts val="0"/>
              </a:spcAft>
              <a:buClr>
                <a:srgbClr val="3E3E3E"/>
              </a:buClr>
              <a:buSzPts val="1800"/>
              <a:buNone/>
              <a:defRPr/>
            </a:lvl9pPr>
          </a:lstStyle>
          <a:p/>
        </p:txBody>
      </p:sp>
      <p:pic>
        <p:nvPicPr>
          <p:cNvPr descr="Google Shape;35;p7" id="67" name="Google Shape;67;p40"/>
          <p:cNvPicPr preferRelativeResize="0"/>
          <p:nvPr/>
        </p:nvPicPr>
        <p:blipFill rotWithShape="1">
          <a:blip r:embed="rId2">
            <a:alphaModFix/>
          </a:blip>
          <a:srcRect b="0" l="0" r="0" t="0"/>
          <a:stretch/>
        </p:blipFill>
        <p:spPr>
          <a:xfrm>
            <a:off x="2771444" y="243932"/>
            <a:ext cx="432902" cy="432900"/>
          </a:xfrm>
          <a:prstGeom prst="rect">
            <a:avLst/>
          </a:prstGeom>
          <a:noFill/>
          <a:ln>
            <a:noFill/>
          </a:ln>
        </p:spPr>
      </p:pic>
      <p:sp>
        <p:nvSpPr>
          <p:cNvPr id="68" name="Google Shape;68;p40"/>
          <p:cNvSpPr txBox="1"/>
          <p:nvPr>
            <p:ph idx="12" type="sldNum"/>
          </p:nvPr>
        </p:nvSpPr>
        <p:spPr>
          <a:xfrm>
            <a:off x="12007651" y="13074034"/>
            <a:ext cx="368574" cy="360822"/>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on Left">
  <p:cSld name="Title &amp; Bullets on Left">
    <p:spTree>
      <p:nvGrpSpPr>
        <p:cNvPr id="69" name="Shape 69"/>
        <p:cNvGrpSpPr/>
        <p:nvPr/>
      </p:nvGrpSpPr>
      <p:grpSpPr>
        <a:xfrm>
          <a:off x="0" y="0"/>
          <a:ext cx="0" cy="0"/>
          <a:chOff x="0" y="0"/>
          <a:chExt cx="0" cy="0"/>
        </a:xfrm>
      </p:grpSpPr>
      <p:sp>
        <p:nvSpPr>
          <p:cNvPr id="70" name="Google Shape;70;p41"/>
          <p:cNvSpPr txBox="1"/>
          <p:nvPr>
            <p:ph idx="1" type="body"/>
          </p:nvPr>
        </p:nvSpPr>
        <p:spPr>
          <a:xfrm>
            <a:off x="2814747" y="3603314"/>
            <a:ext cx="8912703" cy="8461800"/>
          </a:xfrm>
          <a:prstGeom prst="rect">
            <a:avLst/>
          </a:prstGeom>
          <a:noFill/>
          <a:ln>
            <a:noFill/>
          </a:ln>
        </p:spPr>
        <p:txBody>
          <a:bodyPr anchorCtr="0" anchor="t" bIns="91400" lIns="91400" spcFirstLastPara="1" rIns="91400" wrap="square" tIns="91400">
            <a:normAutofit/>
          </a:bodyPr>
          <a:lstStyle>
            <a:lvl1pPr indent="-558800" lvl="0" marL="457200" algn="l">
              <a:lnSpc>
                <a:spcPct val="100000"/>
              </a:lnSpc>
              <a:spcBef>
                <a:spcPts val="1600"/>
              </a:spcBef>
              <a:spcAft>
                <a:spcPts val="0"/>
              </a:spcAft>
              <a:buSzPts val="5200"/>
              <a:buChar char="๏"/>
              <a:defRPr/>
            </a:lvl1pPr>
            <a:lvl2pPr indent="-558800" lvl="1" marL="914400" algn="l">
              <a:lnSpc>
                <a:spcPct val="100000"/>
              </a:lnSpc>
              <a:spcBef>
                <a:spcPts val="1600"/>
              </a:spcBef>
              <a:spcAft>
                <a:spcPts val="0"/>
              </a:spcAft>
              <a:buSzPts val="5200"/>
              <a:buChar char="•"/>
              <a:defRPr/>
            </a:lvl2pPr>
            <a:lvl3pPr indent="-558800" lvl="2" marL="1371600" algn="l">
              <a:lnSpc>
                <a:spcPct val="100000"/>
              </a:lnSpc>
              <a:spcBef>
                <a:spcPts val="1600"/>
              </a:spcBef>
              <a:spcAft>
                <a:spcPts val="0"/>
              </a:spcAft>
              <a:buSzPts val="5200"/>
              <a:buChar char="•"/>
              <a:defRPr/>
            </a:lvl3pPr>
            <a:lvl4pPr indent="-558800" lvl="3" marL="1828800" algn="l">
              <a:lnSpc>
                <a:spcPct val="100000"/>
              </a:lnSpc>
              <a:spcBef>
                <a:spcPts val="1600"/>
              </a:spcBef>
              <a:spcAft>
                <a:spcPts val="0"/>
              </a:spcAft>
              <a:buSzPts val="5200"/>
              <a:buChar char="•"/>
              <a:defRPr/>
            </a:lvl4pPr>
            <a:lvl5pPr indent="-558800" lvl="4" marL="2286000" algn="l">
              <a:lnSpc>
                <a:spcPct val="100000"/>
              </a:lnSpc>
              <a:spcBef>
                <a:spcPts val="1600"/>
              </a:spcBef>
              <a:spcAft>
                <a:spcPts val="0"/>
              </a:spcAft>
              <a:buSzPts val="5200"/>
              <a:buChar char="•"/>
              <a:defRPr/>
            </a:lvl5pPr>
            <a:lvl6pPr indent="-558800" lvl="5" marL="2743200" algn="l">
              <a:lnSpc>
                <a:spcPct val="100000"/>
              </a:lnSpc>
              <a:spcBef>
                <a:spcPts val="1600"/>
              </a:spcBef>
              <a:spcAft>
                <a:spcPts val="0"/>
              </a:spcAft>
              <a:buSzPts val="5200"/>
              <a:buChar char="•"/>
              <a:defRPr/>
            </a:lvl6pPr>
            <a:lvl7pPr indent="-558800" lvl="6" marL="3200400" algn="l">
              <a:lnSpc>
                <a:spcPct val="100000"/>
              </a:lnSpc>
              <a:spcBef>
                <a:spcPts val="1600"/>
              </a:spcBef>
              <a:spcAft>
                <a:spcPts val="0"/>
              </a:spcAft>
              <a:buSzPts val="5200"/>
              <a:buChar char="•"/>
              <a:defRPr/>
            </a:lvl7pPr>
            <a:lvl8pPr indent="-558800" lvl="7" marL="3657600" algn="l">
              <a:lnSpc>
                <a:spcPct val="100000"/>
              </a:lnSpc>
              <a:spcBef>
                <a:spcPts val="1600"/>
              </a:spcBef>
              <a:spcAft>
                <a:spcPts val="0"/>
              </a:spcAft>
              <a:buSzPts val="5200"/>
              <a:buChar char="•"/>
              <a:defRPr/>
            </a:lvl8pPr>
            <a:lvl9pPr indent="-558800" lvl="8" marL="4114800" algn="l">
              <a:lnSpc>
                <a:spcPct val="100000"/>
              </a:lnSpc>
              <a:spcBef>
                <a:spcPts val="1600"/>
              </a:spcBef>
              <a:spcAft>
                <a:spcPts val="0"/>
              </a:spcAft>
              <a:buSzPts val="5200"/>
              <a:buChar char="•"/>
              <a:defRPr/>
            </a:lvl9pPr>
          </a:lstStyle>
          <a:p/>
        </p:txBody>
      </p:sp>
      <p:sp>
        <p:nvSpPr>
          <p:cNvPr id="71" name="Google Shape;71;p41"/>
          <p:cNvSpPr txBox="1"/>
          <p:nvPr>
            <p:ph type="title"/>
          </p:nvPr>
        </p:nvSpPr>
        <p:spPr>
          <a:xfrm>
            <a:off x="2841773" y="1233671"/>
            <a:ext cx="18700501" cy="1698302"/>
          </a:xfrm>
          <a:prstGeom prst="rect">
            <a:avLst/>
          </a:prstGeom>
          <a:noFill/>
          <a:ln>
            <a:noFill/>
          </a:ln>
        </p:spPr>
        <p:txBody>
          <a:bodyPr anchorCtr="0" anchor="ctr" bIns="91400" lIns="91400" spcFirstLastPara="1" rIns="91400" wrap="square" tIns="91400">
            <a:normAutofit/>
          </a:bodyPr>
          <a:lstStyle>
            <a:lvl1pPr lvl="0" algn="ctr">
              <a:lnSpc>
                <a:spcPct val="100000"/>
              </a:lnSpc>
              <a:spcBef>
                <a:spcPts val="0"/>
              </a:spcBef>
              <a:spcAft>
                <a:spcPts val="0"/>
              </a:spcAft>
              <a:buClr>
                <a:srgbClr val="3E3E3E"/>
              </a:buClr>
              <a:buSzPts val="7200"/>
              <a:buFont typeface="Arial"/>
              <a:buNone/>
              <a:defRPr sz="7200"/>
            </a:lvl1pPr>
            <a:lvl2pPr lvl="1" algn="ctr">
              <a:lnSpc>
                <a:spcPct val="100000"/>
              </a:lnSpc>
              <a:spcBef>
                <a:spcPts val="0"/>
              </a:spcBef>
              <a:spcAft>
                <a:spcPts val="0"/>
              </a:spcAft>
              <a:buClr>
                <a:srgbClr val="3E3E3E"/>
              </a:buClr>
              <a:buSzPts val="1800"/>
              <a:buNone/>
              <a:defRPr/>
            </a:lvl2pPr>
            <a:lvl3pPr lvl="2" algn="ctr">
              <a:lnSpc>
                <a:spcPct val="100000"/>
              </a:lnSpc>
              <a:spcBef>
                <a:spcPts val="0"/>
              </a:spcBef>
              <a:spcAft>
                <a:spcPts val="0"/>
              </a:spcAft>
              <a:buClr>
                <a:srgbClr val="3E3E3E"/>
              </a:buClr>
              <a:buSzPts val="1800"/>
              <a:buNone/>
              <a:defRPr/>
            </a:lvl3pPr>
            <a:lvl4pPr lvl="3" algn="ctr">
              <a:lnSpc>
                <a:spcPct val="100000"/>
              </a:lnSpc>
              <a:spcBef>
                <a:spcPts val="0"/>
              </a:spcBef>
              <a:spcAft>
                <a:spcPts val="0"/>
              </a:spcAft>
              <a:buClr>
                <a:srgbClr val="3E3E3E"/>
              </a:buClr>
              <a:buSzPts val="1800"/>
              <a:buNone/>
              <a:defRPr/>
            </a:lvl4pPr>
            <a:lvl5pPr lvl="4" algn="ctr">
              <a:lnSpc>
                <a:spcPct val="100000"/>
              </a:lnSpc>
              <a:spcBef>
                <a:spcPts val="0"/>
              </a:spcBef>
              <a:spcAft>
                <a:spcPts val="0"/>
              </a:spcAft>
              <a:buClr>
                <a:srgbClr val="3E3E3E"/>
              </a:buClr>
              <a:buSzPts val="1800"/>
              <a:buNone/>
              <a:defRPr/>
            </a:lvl5pPr>
            <a:lvl6pPr lvl="5" algn="ctr">
              <a:lnSpc>
                <a:spcPct val="100000"/>
              </a:lnSpc>
              <a:spcBef>
                <a:spcPts val="0"/>
              </a:spcBef>
              <a:spcAft>
                <a:spcPts val="0"/>
              </a:spcAft>
              <a:buClr>
                <a:srgbClr val="3E3E3E"/>
              </a:buClr>
              <a:buSzPts val="1800"/>
              <a:buNone/>
              <a:defRPr/>
            </a:lvl6pPr>
            <a:lvl7pPr lvl="6" algn="ctr">
              <a:lnSpc>
                <a:spcPct val="100000"/>
              </a:lnSpc>
              <a:spcBef>
                <a:spcPts val="0"/>
              </a:spcBef>
              <a:spcAft>
                <a:spcPts val="0"/>
              </a:spcAft>
              <a:buClr>
                <a:srgbClr val="3E3E3E"/>
              </a:buClr>
              <a:buSzPts val="1800"/>
              <a:buNone/>
              <a:defRPr/>
            </a:lvl7pPr>
            <a:lvl8pPr lvl="7" algn="ctr">
              <a:lnSpc>
                <a:spcPct val="100000"/>
              </a:lnSpc>
              <a:spcBef>
                <a:spcPts val="0"/>
              </a:spcBef>
              <a:spcAft>
                <a:spcPts val="0"/>
              </a:spcAft>
              <a:buClr>
                <a:srgbClr val="3E3E3E"/>
              </a:buClr>
              <a:buSzPts val="1800"/>
              <a:buNone/>
              <a:defRPr/>
            </a:lvl8pPr>
            <a:lvl9pPr lvl="8" algn="ctr">
              <a:lnSpc>
                <a:spcPct val="100000"/>
              </a:lnSpc>
              <a:spcBef>
                <a:spcPts val="0"/>
              </a:spcBef>
              <a:spcAft>
                <a:spcPts val="0"/>
              </a:spcAft>
              <a:buClr>
                <a:srgbClr val="3E3E3E"/>
              </a:buClr>
              <a:buSzPts val="1800"/>
              <a:buNone/>
              <a:defRPr/>
            </a:lvl9pPr>
          </a:lstStyle>
          <a:p/>
        </p:txBody>
      </p:sp>
      <p:sp>
        <p:nvSpPr>
          <p:cNvPr id="72" name="Google Shape;72;p41"/>
          <p:cNvSpPr txBox="1"/>
          <p:nvPr>
            <p:ph idx="12" type="sldNum"/>
          </p:nvPr>
        </p:nvSpPr>
        <p:spPr>
          <a:xfrm>
            <a:off x="11992403" y="13074034"/>
            <a:ext cx="368574" cy="360822"/>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on Right">
  <p:cSld name="Title &amp; Bullets on Right">
    <p:spTree>
      <p:nvGrpSpPr>
        <p:cNvPr id="73" name="Shape 73"/>
        <p:cNvGrpSpPr/>
        <p:nvPr/>
      </p:nvGrpSpPr>
      <p:grpSpPr>
        <a:xfrm>
          <a:off x="0" y="0"/>
          <a:ext cx="0" cy="0"/>
          <a:chOff x="0" y="0"/>
          <a:chExt cx="0" cy="0"/>
        </a:xfrm>
      </p:grpSpPr>
      <p:sp>
        <p:nvSpPr>
          <p:cNvPr id="74" name="Google Shape;74;p42"/>
          <p:cNvSpPr txBox="1"/>
          <p:nvPr>
            <p:ph idx="1" type="body"/>
          </p:nvPr>
        </p:nvSpPr>
        <p:spPr>
          <a:xfrm>
            <a:off x="12597155" y="3603314"/>
            <a:ext cx="8912702" cy="8461800"/>
          </a:xfrm>
          <a:prstGeom prst="rect">
            <a:avLst/>
          </a:prstGeom>
          <a:noFill/>
          <a:ln>
            <a:noFill/>
          </a:ln>
        </p:spPr>
        <p:txBody>
          <a:bodyPr anchorCtr="0" anchor="t" bIns="91400" lIns="91400" spcFirstLastPara="1" rIns="91400" wrap="square" tIns="91400">
            <a:normAutofit/>
          </a:bodyPr>
          <a:lstStyle>
            <a:lvl1pPr indent="-558800" lvl="0" marL="457200" algn="l">
              <a:lnSpc>
                <a:spcPct val="100000"/>
              </a:lnSpc>
              <a:spcBef>
                <a:spcPts val="1600"/>
              </a:spcBef>
              <a:spcAft>
                <a:spcPts val="0"/>
              </a:spcAft>
              <a:buSzPts val="5200"/>
              <a:buChar char="๏"/>
              <a:defRPr/>
            </a:lvl1pPr>
            <a:lvl2pPr indent="-558800" lvl="1" marL="914400" algn="l">
              <a:lnSpc>
                <a:spcPct val="100000"/>
              </a:lnSpc>
              <a:spcBef>
                <a:spcPts val="1600"/>
              </a:spcBef>
              <a:spcAft>
                <a:spcPts val="0"/>
              </a:spcAft>
              <a:buSzPts val="5200"/>
              <a:buChar char="•"/>
              <a:defRPr/>
            </a:lvl2pPr>
            <a:lvl3pPr indent="-558800" lvl="2" marL="1371600" algn="l">
              <a:lnSpc>
                <a:spcPct val="100000"/>
              </a:lnSpc>
              <a:spcBef>
                <a:spcPts val="1600"/>
              </a:spcBef>
              <a:spcAft>
                <a:spcPts val="0"/>
              </a:spcAft>
              <a:buSzPts val="5200"/>
              <a:buChar char="•"/>
              <a:defRPr/>
            </a:lvl3pPr>
            <a:lvl4pPr indent="-558800" lvl="3" marL="1828800" algn="l">
              <a:lnSpc>
                <a:spcPct val="100000"/>
              </a:lnSpc>
              <a:spcBef>
                <a:spcPts val="1600"/>
              </a:spcBef>
              <a:spcAft>
                <a:spcPts val="0"/>
              </a:spcAft>
              <a:buSzPts val="5200"/>
              <a:buChar char="•"/>
              <a:defRPr/>
            </a:lvl4pPr>
            <a:lvl5pPr indent="-558800" lvl="4" marL="2286000" algn="l">
              <a:lnSpc>
                <a:spcPct val="100000"/>
              </a:lnSpc>
              <a:spcBef>
                <a:spcPts val="1600"/>
              </a:spcBef>
              <a:spcAft>
                <a:spcPts val="0"/>
              </a:spcAft>
              <a:buSzPts val="5200"/>
              <a:buChar char="•"/>
              <a:defRPr/>
            </a:lvl5pPr>
            <a:lvl6pPr indent="-558800" lvl="5" marL="2743200" algn="l">
              <a:lnSpc>
                <a:spcPct val="100000"/>
              </a:lnSpc>
              <a:spcBef>
                <a:spcPts val="1600"/>
              </a:spcBef>
              <a:spcAft>
                <a:spcPts val="0"/>
              </a:spcAft>
              <a:buSzPts val="5200"/>
              <a:buChar char="•"/>
              <a:defRPr/>
            </a:lvl6pPr>
            <a:lvl7pPr indent="-558800" lvl="6" marL="3200400" algn="l">
              <a:lnSpc>
                <a:spcPct val="100000"/>
              </a:lnSpc>
              <a:spcBef>
                <a:spcPts val="1600"/>
              </a:spcBef>
              <a:spcAft>
                <a:spcPts val="0"/>
              </a:spcAft>
              <a:buSzPts val="5200"/>
              <a:buChar char="•"/>
              <a:defRPr/>
            </a:lvl7pPr>
            <a:lvl8pPr indent="-558800" lvl="7" marL="3657600" algn="l">
              <a:lnSpc>
                <a:spcPct val="100000"/>
              </a:lnSpc>
              <a:spcBef>
                <a:spcPts val="1600"/>
              </a:spcBef>
              <a:spcAft>
                <a:spcPts val="0"/>
              </a:spcAft>
              <a:buSzPts val="5200"/>
              <a:buChar char="•"/>
              <a:defRPr/>
            </a:lvl8pPr>
            <a:lvl9pPr indent="-558800" lvl="8" marL="4114800" algn="l">
              <a:lnSpc>
                <a:spcPct val="100000"/>
              </a:lnSpc>
              <a:spcBef>
                <a:spcPts val="1600"/>
              </a:spcBef>
              <a:spcAft>
                <a:spcPts val="0"/>
              </a:spcAft>
              <a:buSzPts val="5200"/>
              <a:buChar char="•"/>
              <a:defRPr/>
            </a:lvl9pPr>
          </a:lstStyle>
          <a:p/>
        </p:txBody>
      </p:sp>
      <p:sp>
        <p:nvSpPr>
          <p:cNvPr id="75" name="Google Shape;75;p42"/>
          <p:cNvSpPr txBox="1"/>
          <p:nvPr>
            <p:ph type="title"/>
          </p:nvPr>
        </p:nvSpPr>
        <p:spPr>
          <a:xfrm>
            <a:off x="2876456" y="1241558"/>
            <a:ext cx="18631201" cy="1657202"/>
          </a:xfrm>
          <a:prstGeom prst="rect">
            <a:avLst/>
          </a:prstGeom>
          <a:noFill/>
          <a:ln>
            <a:noFill/>
          </a:ln>
        </p:spPr>
        <p:txBody>
          <a:bodyPr anchorCtr="0" anchor="ctr" bIns="91400" lIns="91400" spcFirstLastPara="1" rIns="91400" wrap="square" tIns="91400">
            <a:normAutofit/>
          </a:bodyPr>
          <a:lstStyle>
            <a:lvl1pPr lvl="0" algn="ctr">
              <a:lnSpc>
                <a:spcPct val="100000"/>
              </a:lnSpc>
              <a:spcBef>
                <a:spcPts val="0"/>
              </a:spcBef>
              <a:spcAft>
                <a:spcPts val="0"/>
              </a:spcAft>
              <a:buClr>
                <a:srgbClr val="3E3E3E"/>
              </a:buClr>
              <a:buSzPts val="7200"/>
              <a:buFont typeface="Arial"/>
              <a:buNone/>
              <a:defRPr sz="7200"/>
            </a:lvl1pPr>
            <a:lvl2pPr lvl="1" algn="ctr">
              <a:lnSpc>
                <a:spcPct val="100000"/>
              </a:lnSpc>
              <a:spcBef>
                <a:spcPts val="0"/>
              </a:spcBef>
              <a:spcAft>
                <a:spcPts val="0"/>
              </a:spcAft>
              <a:buClr>
                <a:srgbClr val="3E3E3E"/>
              </a:buClr>
              <a:buSzPts val="1800"/>
              <a:buNone/>
              <a:defRPr/>
            </a:lvl2pPr>
            <a:lvl3pPr lvl="2" algn="ctr">
              <a:lnSpc>
                <a:spcPct val="100000"/>
              </a:lnSpc>
              <a:spcBef>
                <a:spcPts val="0"/>
              </a:spcBef>
              <a:spcAft>
                <a:spcPts val="0"/>
              </a:spcAft>
              <a:buClr>
                <a:srgbClr val="3E3E3E"/>
              </a:buClr>
              <a:buSzPts val="1800"/>
              <a:buNone/>
              <a:defRPr/>
            </a:lvl3pPr>
            <a:lvl4pPr lvl="3" algn="ctr">
              <a:lnSpc>
                <a:spcPct val="100000"/>
              </a:lnSpc>
              <a:spcBef>
                <a:spcPts val="0"/>
              </a:spcBef>
              <a:spcAft>
                <a:spcPts val="0"/>
              </a:spcAft>
              <a:buClr>
                <a:srgbClr val="3E3E3E"/>
              </a:buClr>
              <a:buSzPts val="1800"/>
              <a:buNone/>
              <a:defRPr/>
            </a:lvl4pPr>
            <a:lvl5pPr lvl="4" algn="ctr">
              <a:lnSpc>
                <a:spcPct val="100000"/>
              </a:lnSpc>
              <a:spcBef>
                <a:spcPts val="0"/>
              </a:spcBef>
              <a:spcAft>
                <a:spcPts val="0"/>
              </a:spcAft>
              <a:buClr>
                <a:srgbClr val="3E3E3E"/>
              </a:buClr>
              <a:buSzPts val="1800"/>
              <a:buNone/>
              <a:defRPr/>
            </a:lvl5pPr>
            <a:lvl6pPr lvl="5" algn="ctr">
              <a:lnSpc>
                <a:spcPct val="100000"/>
              </a:lnSpc>
              <a:spcBef>
                <a:spcPts val="0"/>
              </a:spcBef>
              <a:spcAft>
                <a:spcPts val="0"/>
              </a:spcAft>
              <a:buClr>
                <a:srgbClr val="3E3E3E"/>
              </a:buClr>
              <a:buSzPts val="1800"/>
              <a:buNone/>
              <a:defRPr/>
            </a:lvl6pPr>
            <a:lvl7pPr lvl="6" algn="ctr">
              <a:lnSpc>
                <a:spcPct val="100000"/>
              </a:lnSpc>
              <a:spcBef>
                <a:spcPts val="0"/>
              </a:spcBef>
              <a:spcAft>
                <a:spcPts val="0"/>
              </a:spcAft>
              <a:buClr>
                <a:srgbClr val="3E3E3E"/>
              </a:buClr>
              <a:buSzPts val="1800"/>
              <a:buNone/>
              <a:defRPr/>
            </a:lvl7pPr>
            <a:lvl8pPr lvl="7" algn="ctr">
              <a:lnSpc>
                <a:spcPct val="100000"/>
              </a:lnSpc>
              <a:spcBef>
                <a:spcPts val="0"/>
              </a:spcBef>
              <a:spcAft>
                <a:spcPts val="0"/>
              </a:spcAft>
              <a:buClr>
                <a:srgbClr val="3E3E3E"/>
              </a:buClr>
              <a:buSzPts val="1800"/>
              <a:buNone/>
              <a:defRPr/>
            </a:lvl8pPr>
            <a:lvl9pPr lvl="8" algn="ctr">
              <a:lnSpc>
                <a:spcPct val="100000"/>
              </a:lnSpc>
              <a:spcBef>
                <a:spcPts val="0"/>
              </a:spcBef>
              <a:spcAft>
                <a:spcPts val="0"/>
              </a:spcAft>
              <a:buClr>
                <a:srgbClr val="3E3E3E"/>
              </a:buClr>
              <a:buSzPts val="1800"/>
              <a:buNone/>
              <a:defRPr/>
            </a:lvl9pPr>
          </a:lstStyle>
          <a:p/>
        </p:txBody>
      </p:sp>
      <p:sp>
        <p:nvSpPr>
          <p:cNvPr id="76" name="Google Shape;76;p42"/>
          <p:cNvSpPr txBox="1"/>
          <p:nvPr>
            <p:ph idx="12" type="sldNum"/>
          </p:nvPr>
        </p:nvSpPr>
        <p:spPr>
          <a:xfrm>
            <a:off x="12007651" y="13074034"/>
            <a:ext cx="368574" cy="360822"/>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Two Column Bullets">
  <p:cSld name="Title &amp; Two Column Bullets">
    <p:spTree>
      <p:nvGrpSpPr>
        <p:cNvPr id="77" name="Shape 77"/>
        <p:cNvGrpSpPr/>
        <p:nvPr/>
      </p:nvGrpSpPr>
      <p:grpSpPr>
        <a:xfrm>
          <a:off x="0" y="0"/>
          <a:ext cx="0" cy="0"/>
          <a:chOff x="0" y="0"/>
          <a:chExt cx="0" cy="0"/>
        </a:xfrm>
      </p:grpSpPr>
      <p:sp>
        <p:nvSpPr>
          <p:cNvPr id="78" name="Google Shape;78;p43"/>
          <p:cNvSpPr txBox="1"/>
          <p:nvPr>
            <p:ph idx="1" type="body"/>
          </p:nvPr>
        </p:nvSpPr>
        <p:spPr>
          <a:xfrm>
            <a:off x="2822674" y="3603314"/>
            <a:ext cx="18712500" cy="8461800"/>
          </a:xfrm>
          <a:prstGeom prst="rect">
            <a:avLst/>
          </a:prstGeom>
          <a:noFill/>
          <a:ln>
            <a:noFill/>
          </a:ln>
        </p:spPr>
        <p:txBody>
          <a:bodyPr anchorCtr="0" anchor="t" bIns="91400" lIns="91400" spcFirstLastPara="1" rIns="91400" wrap="square" tIns="91400">
            <a:normAutofit/>
          </a:bodyPr>
          <a:lstStyle>
            <a:lvl1pPr indent="-558800" lvl="0" marL="457200" algn="l">
              <a:lnSpc>
                <a:spcPct val="100000"/>
              </a:lnSpc>
              <a:spcBef>
                <a:spcPts val="1600"/>
              </a:spcBef>
              <a:spcAft>
                <a:spcPts val="0"/>
              </a:spcAft>
              <a:buSzPts val="5200"/>
              <a:buChar char="๏"/>
              <a:defRPr/>
            </a:lvl1pPr>
            <a:lvl2pPr indent="-558800" lvl="1" marL="914400" algn="l">
              <a:lnSpc>
                <a:spcPct val="100000"/>
              </a:lnSpc>
              <a:spcBef>
                <a:spcPts val="1600"/>
              </a:spcBef>
              <a:spcAft>
                <a:spcPts val="0"/>
              </a:spcAft>
              <a:buSzPts val="5200"/>
              <a:buChar char="•"/>
              <a:defRPr/>
            </a:lvl2pPr>
            <a:lvl3pPr indent="-558800" lvl="2" marL="1371600" algn="l">
              <a:lnSpc>
                <a:spcPct val="100000"/>
              </a:lnSpc>
              <a:spcBef>
                <a:spcPts val="1600"/>
              </a:spcBef>
              <a:spcAft>
                <a:spcPts val="0"/>
              </a:spcAft>
              <a:buSzPts val="5200"/>
              <a:buChar char="•"/>
              <a:defRPr/>
            </a:lvl3pPr>
            <a:lvl4pPr indent="-558800" lvl="3" marL="1828800" algn="l">
              <a:lnSpc>
                <a:spcPct val="100000"/>
              </a:lnSpc>
              <a:spcBef>
                <a:spcPts val="1600"/>
              </a:spcBef>
              <a:spcAft>
                <a:spcPts val="0"/>
              </a:spcAft>
              <a:buSzPts val="5200"/>
              <a:buChar char="•"/>
              <a:defRPr/>
            </a:lvl4pPr>
            <a:lvl5pPr indent="-558800" lvl="4" marL="2286000" algn="l">
              <a:lnSpc>
                <a:spcPct val="100000"/>
              </a:lnSpc>
              <a:spcBef>
                <a:spcPts val="1600"/>
              </a:spcBef>
              <a:spcAft>
                <a:spcPts val="0"/>
              </a:spcAft>
              <a:buSzPts val="5200"/>
              <a:buChar char="•"/>
              <a:defRPr/>
            </a:lvl5pPr>
            <a:lvl6pPr indent="-558800" lvl="5" marL="2743200" algn="l">
              <a:lnSpc>
                <a:spcPct val="100000"/>
              </a:lnSpc>
              <a:spcBef>
                <a:spcPts val="1600"/>
              </a:spcBef>
              <a:spcAft>
                <a:spcPts val="0"/>
              </a:spcAft>
              <a:buSzPts val="5200"/>
              <a:buChar char="•"/>
              <a:defRPr/>
            </a:lvl6pPr>
            <a:lvl7pPr indent="-558800" lvl="6" marL="3200400" algn="l">
              <a:lnSpc>
                <a:spcPct val="100000"/>
              </a:lnSpc>
              <a:spcBef>
                <a:spcPts val="1600"/>
              </a:spcBef>
              <a:spcAft>
                <a:spcPts val="0"/>
              </a:spcAft>
              <a:buSzPts val="5200"/>
              <a:buChar char="•"/>
              <a:defRPr/>
            </a:lvl7pPr>
            <a:lvl8pPr indent="-558800" lvl="7" marL="3657600" algn="l">
              <a:lnSpc>
                <a:spcPct val="100000"/>
              </a:lnSpc>
              <a:spcBef>
                <a:spcPts val="1600"/>
              </a:spcBef>
              <a:spcAft>
                <a:spcPts val="0"/>
              </a:spcAft>
              <a:buSzPts val="5200"/>
              <a:buChar char="•"/>
              <a:defRPr/>
            </a:lvl8pPr>
            <a:lvl9pPr indent="-558800" lvl="8" marL="4114800" algn="l">
              <a:lnSpc>
                <a:spcPct val="100000"/>
              </a:lnSpc>
              <a:spcBef>
                <a:spcPts val="1600"/>
              </a:spcBef>
              <a:spcAft>
                <a:spcPts val="0"/>
              </a:spcAft>
              <a:buSzPts val="5200"/>
              <a:buChar char="•"/>
              <a:defRPr/>
            </a:lvl9pPr>
          </a:lstStyle>
          <a:p/>
        </p:txBody>
      </p:sp>
      <p:sp>
        <p:nvSpPr>
          <p:cNvPr id="79" name="Google Shape;79;p43"/>
          <p:cNvSpPr txBox="1"/>
          <p:nvPr>
            <p:ph type="title"/>
          </p:nvPr>
        </p:nvSpPr>
        <p:spPr>
          <a:xfrm>
            <a:off x="2876456" y="1241558"/>
            <a:ext cx="18631201" cy="1657202"/>
          </a:xfrm>
          <a:prstGeom prst="rect">
            <a:avLst/>
          </a:prstGeom>
          <a:noFill/>
          <a:ln>
            <a:noFill/>
          </a:ln>
        </p:spPr>
        <p:txBody>
          <a:bodyPr anchorCtr="0" anchor="ctr" bIns="91400" lIns="91400" spcFirstLastPara="1" rIns="91400" wrap="square" tIns="91400">
            <a:normAutofit/>
          </a:bodyPr>
          <a:lstStyle>
            <a:lvl1pPr lvl="0" algn="ctr">
              <a:lnSpc>
                <a:spcPct val="100000"/>
              </a:lnSpc>
              <a:spcBef>
                <a:spcPts val="0"/>
              </a:spcBef>
              <a:spcAft>
                <a:spcPts val="0"/>
              </a:spcAft>
              <a:buClr>
                <a:srgbClr val="3E3E3E"/>
              </a:buClr>
              <a:buSzPts val="7200"/>
              <a:buFont typeface="Arial"/>
              <a:buNone/>
              <a:defRPr sz="7200"/>
            </a:lvl1pPr>
            <a:lvl2pPr lvl="1" algn="ctr">
              <a:lnSpc>
                <a:spcPct val="100000"/>
              </a:lnSpc>
              <a:spcBef>
                <a:spcPts val="0"/>
              </a:spcBef>
              <a:spcAft>
                <a:spcPts val="0"/>
              </a:spcAft>
              <a:buClr>
                <a:srgbClr val="3E3E3E"/>
              </a:buClr>
              <a:buSzPts val="1800"/>
              <a:buNone/>
              <a:defRPr/>
            </a:lvl2pPr>
            <a:lvl3pPr lvl="2" algn="ctr">
              <a:lnSpc>
                <a:spcPct val="100000"/>
              </a:lnSpc>
              <a:spcBef>
                <a:spcPts val="0"/>
              </a:spcBef>
              <a:spcAft>
                <a:spcPts val="0"/>
              </a:spcAft>
              <a:buClr>
                <a:srgbClr val="3E3E3E"/>
              </a:buClr>
              <a:buSzPts val="1800"/>
              <a:buNone/>
              <a:defRPr/>
            </a:lvl3pPr>
            <a:lvl4pPr lvl="3" algn="ctr">
              <a:lnSpc>
                <a:spcPct val="100000"/>
              </a:lnSpc>
              <a:spcBef>
                <a:spcPts val="0"/>
              </a:spcBef>
              <a:spcAft>
                <a:spcPts val="0"/>
              </a:spcAft>
              <a:buClr>
                <a:srgbClr val="3E3E3E"/>
              </a:buClr>
              <a:buSzPts val="1800"/>
              <a:buNone/>
              <a:defRPr/>
            </a:lvl4pPr>
            <a:lvl5pPr lvl="4" algn="ctr">
              <a:lnSpc>
                <a:spcPct val="100000"/>
              </a:lnSpc>
              <a:spcBef>
                <a:spcPts val="0"/>
              </a:spcBef>
              <a:spcAft>
                <a:spcPts val="0"/>
              </a:spcAft>
              <a:buClr>
                <a:srgbClr val="3E3E3E"/>
              </a:buClr>
              <a:buSzPts val="1800"/>
              <a:buNone/>
              <a:defRPr/>
            </a:lvl5pPr>
            <a:lvl6pPr lvl="5" algn="ctr">
              <a:lnSpc>
                <a:spcPct val="100000"/>
              </a:lnSpc>
              <a:spcBef>
                <a:spcPts val="0"/>
              </a:spcBef>
              <a:spcAft>
                <a:spcPts val="0"/>
              </a:spcAft>
              <a:buClr>
                <a:srgbClr val="3E3E3E"/>
              </a:buClr>
              <a:buSzPts val="1800"/>
              <a:buNone/>
              <a:defRPr/>
            </a:lvl6pPr>
            <a:lvl7pPr lvl="6" algn="ctr">
              <a:lnSpc>
                <a:spcPct val="100000"/>
              </a:lnSpc>
              <a:spcBef>
                <a:spcPts val="0"/>
              </a:spcBef>
              <a:spcAft>
                <a:spcPts val="0"/>
              </a:spcAft>
              <a:buClr>
                <a:srgbClr val="3E3E3E"/>
              </a:buClr>
              <a:buSzPts val="1800"/>
              <a:buNone/>
              <a:defRPr/>
            </a:lvl7pPr>
            <a:lvl8pPr lvl="7" algn="ctr">
              <a:lnSpc>
                <a:spcPct val="100000"/>
              </a:lnSpc>
              <a:spcBef>
                <a:spcPts val="0"/>
              </a:spcBef>
              <a:spcAft>
                <a:spcPts val="0"/>
              </a:spcAft>
              <a:buClr>
                <a:srgbClr val="3E3E3E"/>
              </a:buClr>
              <a:buSzPts val="1800"/>
              <a:buNone/>
              <a:defRPr/>
            </a:lvl8pPr>
            <a:lvl9pPr lvl="8" algn="ctr">
              <a:lnSpc>
                <a:spcPct val="100000"/>
              </a:lnSpc>
              <a:spcBef>
                <a:spcPts val="0"/>
              </a:spcBef>
              <a:spcAft>
                <a:spcPts val="0"/>
              </a:spcAft>
              <a:buClr>
                <a:srgbClr val="3E3E3E"/>
              </a:buClr>
              <a:buSzPts val="1800"/>
              <a:buNone/>
              <a:defRPr/>
            </a:lvl9pPr>
          </a:lstStyle>
          <a:p/>
        </p:txBody>
      </p:sp>
      <p:sp>
        <p:nvSpPr>
          <p:cNvPr id="80" name="Google Shape;80;p43"/>
          <p:cNvSpPr txBox="1"/>
          <p:nvPr>
            <p:ph idx="12" type="sldNum"/>
          </p:nvPr>
        </p:nvSpPr>
        <p:spPr>
          <a:xfrm>
            <a:off x="11994646" y="13074034"/>
            <a:ext cx="368574" cy="360822"/>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Horizontal">
  <p:cSld name="Photo - Horizontal">
    <p:spTree>
      <p:nvGrpSpPr>
        <p:cNvPr id="81" name="Shape 81"/>
        <p:cNvGrpSpPr/>
        <p:nvPr/>
      </p:nvGrpSpPr>
      <p:grpSpPr>
        <a:xfrm>
          <a:off x="0" y="0"/>
          <a:ext cx="0" cy="0"/>
          <a:chOff x="0" y="0"/>
          <a:chExt cx="0" cy="0"/>
        </a:xfrm>
      </p:grpSpPr>
      <p:sp>
        <p:nvSpPr>
          <p:cNvPr id="82" name="Google Shape;82;p45"/>
          <p:cNvSpPr txBox="1"/>
          <p:nvPr>
            <p:ph type="title"/>
          </p:nvPr>
        </p:nvSpPr>
        <p:spPr>
          <a:xfrm>
            <a:off x="635000" y="9944100"/>
            <a:ext cx="23114101" cy="2006700"/>
          </a:xfrm>
          <a:prstGeom prst="rect">
            <a:avLst/>
          </a:prstGeom>
          <a:noFill/>
          <a:ln>
            <a:noFill/>
          </a:ln>
        </p:spPr>
        <p:txBody>
          <a:bodyPr anchorCtr="0" anchor="ctr" bIns="91400" lIns="91400" spcFirstLastPara="1" rIns="91400" wrap="square" tIns="91400">
            <a:normAutofit/>
          </a:bodyPr>
          <a:lstStyle>
            <a:lvl1pPr lvl="0" algn="ctr">
              <a:lnSpc>
                <a:spcPct val="100000"/>
              </a:lnSpc>
              <a:spcBef>
                <a:spcPts val="0"/>
              </a:spcBef>
              <a:spcAft>
                <a:spcPts val="0"/>
              </a:spcAft>
              <a:buClr>
                <a:srgbClr val="3E3E3E"/>
              </a:buClr>
              <a:buSzPts val="7200"/>
              <a:buFont typeface="Arial"/>
              <a:buNone/>
              <a:defRPr sz="7200"/>
            </a:lvl1pPr>
            <a:lvl2pPr lvl="1" algn="ctr">
              <a:lnSpc>
                <a:spcPct val="100000"/>
              </a:lnSpc>
              <a:spcBef>
                <a:spcPts val="0"/>
              </a:spcBef>
              <a:spcAft>
                <a:spcPts val="0"/>
              </a:spcAft>
              <a:buClr>
                <a:srgbClr val="3E3E3E"/>
              </a:buClr>
              <a:buSzPts val="1800"/>
              <a:buNone/>
              <a:defRPr/>
            </a:lvl2pPr>
            <a:lvl3pPr lvl="2" algn="ctr">
              <a:lnSpc>
                <a:spcPct val="100000"/>
              </a:lnSpc>
              <a:spcBef>
                <a:spcPts val="0"/>
              </a:spcBef>
              <a:spcAft>
                <a:spcPts val="0"/>
              </a:spcAft>
              <a:buClr>
                <a:srgbClr val="3E3E3E"/>
              </a:buClr>
              <a:buSzPts val="1800"/>
              <a:buNone/>
              <a:defRPr/>
            </a:lvl3pPr>
            <a:lvl4pPr lvl="3" algn="ctr">
              <a:lnSpc>
                <a:spcPct val="100000"/>
              </a:lnSpc>
              <a:spcBef>
                <a:spcPts val="0"/>
              </a:spcBef>
              <a:spcAft>
                <a:spcPts val="0"/>
              </a:spcAft>
              <a:buClr>
                <a:srgbClr val="3E3E3E"/>
              </a:buClr>
              <a:buSzPts val="1800"/>
              <a:buNone/>
              <a:defRPr/>
            </a:lvl4pPr>
            <a:lvl5pPr lvl="4" algn="ctr">
              <a:lnSpc>
                <a:spcPct val="100000"/>
              </a:lnSpc>
              <a:spcBef>
                <a:spcPts val="0"/>
              </a:spcBef>
              <a:spcAft>
                <a:spcPts val="0"/>
              </a:spcAft>
              <a:buClr>
                <a:srgbClr val="3E3E3E"/>
              </a:buClr>
              <a:buSzPts val="1800"/>
              <a:buNone/>
              <a:defRPr/>
            </a:lvl5pPr>
            <a:lvl6pPr lvl="5" algn="ctr">
              <a:lnSpc>
                <a:spcPct val="100000"/>
              </a:lnSpc>
              <a:spcBef>
                <a:spcPts val="0"/>
              </a:spcBef>
              <a:spcAft>
                <a:spcPts val="0"/>
              </a:spcAft>
              <a:buClr>
                <a:srgbClr val="3E3E3E"/>
              </a:buClr>
              <a:buSzPts val="1800"/>
              <a:buNone/>
              <a:defRPr/>
            </a:lvl6pPr>
            <a:lvl7pPr lvl="6" algn="ctr">
              <a:lnSpc>
                <a:spcPct val="100000"/>
              </a:lnSpc>
              <a:spcBef>
                <a:spcPts val="0"/>
              </a:spcBef>
              <a:spcAft>
                <a:spcPts val="0"/>
              </a:spcAft>
              <a:buClr>
                <a:srgbClr val="3E3E3E"/>
              </a:buClr>
              <a:buSzPts val="1800"/>
              <a:buNone/>
              <a:defRPr/>
            </a:lvl7pPr>
            <a:lvl8pPr lvl="7" algn="ctr">
              <a:lnSpc>
                <a:spcPct val="100000"/>
              </a:lnSpc>
              <a:spcBef>
                <a:spcPts val="0"/>
              </a:spcBef>
              <a:spcAft>
                <a:spcPts val="0"/>
              </a:spcAft>
              <a:buClr>
                <a:srgbClr val="3E3E3E"/>
              </a:buClr>
              <a:buSzPts val="1800"/>
              <a:buNone/>
              <a:defRPr/>
            </a:lvl8pPr>
            <a:lvl9pPr lvl="8" algn="ctr">
              <a:lnSpc>
                <a:spcPct val="100000"/>
              </a:lnSpc>
              <a:spcBef>
                <a:spcPts val="0"/>
              </a:spcBef>
              <a:spcAft>
                <a:spcPts val="0"/>
              </a:spcAft>
              <a:buClr>
                <a:srgbClr val="3E3E3E"/>
              </a:buClr>
              <a:buSzPts val="1800"/>
              <a:buNone/>
              <a:defRPr/>
            </a:lvl9pPr>
          </a:lstStyle>
          <a:p/>
        </p:txBody>
      </p:sp>
      <p:sp>
        <p:nvSpPr>
          <p:cNvPr id="83" name="Google Shape;83;p45"/>
          <p:cNvSpPr txBox="1"/>
          <p:nvPr>
            <p:ph idx="12" type="sldNum"/>
          </p:nvPr>
        </p:nvSpPr>
        <p:spPr>
          <a:xfrm>
            <a:off x="12007651" y="13074034"/>
            <a:ext cx="368574" cy="360822"/>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Vertical">
  <p:cSld name="Photo - Vertical">
    <p:spTree>
      <p:nvGrpSpPr>
        <p:cNvPr id="84" name="Shape 84"/>
        <p:cNvGrpSpPr/>
        <p:nvPr/>
      </p:nvGrpSpPr>
      <p:grpSpPr>
        <a:xfrm>
          <a:off x="0" y="0"/>
          <a:ext cx="0" cy="0"/>
          <a:chOff x="0" y="0"/>
          <a:chExt cx="0" cy="0"/>
        </a:xfrm>
      </p:grpSpPr>
      <p:sp>
        <p:nvSpPr>
          <p:cNvPr id="85" name="Google Shape;85;p46"/>
          <p:cNvSpPr txBox="1"/>
          <p:nvPr>
            <p:ph type="title"/>
          </p:nvPr>
        </p:nvSpPr>
        <p:spPr>
          <a:xfrm>
            <a:off x="2836641" y="2395338"/>
            <a:ext cx="8709002" cy="3882600"/>
          </a:xfrm>
          <a:prstGeom prst="rect">
            <a:avLst/>
          </a:prstGeom>
          <a:noFill/>
          <a:ln>
            <a:noFill/>
          </a:ln>
        </p:spPr>
        <p:txBody>
          <a:bodyPr anchorCtr="0" anchor="b" bIns="91400" lIns="91400" spcFirstLastPara="1" rIns="91400" wrap="square" tIns="91400">
            <a:normAutofit/>
          </a:bodyPr>
          <a:lstStyle>
            <a:lvl1pPr lvl="0" algn="ctr">
              <a:lnSpc>
                <a:spcPct val="100000"/>
              </a:lnSpc>
              <a:spcBef>
                <a:spcPts val="0"/>
              </a:spcBef>
              <a:spcAft>
                <a:spcPts val="0"/>
              </a:spcAft>
              <a:buClr>
                <a:srgbClr val="3E3E3E"/>
              </a:buClr>
              <a:buSzPts val="7200"/>
              <a:buFont typeface="Arial"/>
              <a:buNone/>
              <a:defRPr sz="7200"/>
            </a:lvl1pPr>
            <a:lvl2pPr lvl="1" algn="ctr">
              <a:lnSpc>
                <a:spcPct val="100000"/>
              </a:lnSpc>
              <a:spcBef>
                <a:spcPts val="0"/>
              </a:spcBef>
              <a:spcAft>
                <a:spcPts val="0"/>
              </a:spcAft>
              <a:buClr>
                <a:srgbClr val="3E3E3E"/>
              </a:buClr>
              <a:buSzPts val="1800"/>
              <a:buNone/>
              <a:defRPr/>
            </a:lvl2pPr>
            <a:lvl3pPr lvl="2" algn="ctr">
              <a:lnSpc>
                <a:spcPct val="100000"/>
              </a:lnSpc>
              <a:spcBef>
                <a:spcPts val="0"/>
              </a:spcBef>
              <a:spcAft>
                <a:spcPts val="0"/>
              </a:spcAft>
              <a:buClr>
                <a:srgbClr val="3E3E3E"/>
              </a:buClr>
              <a:buSzPts val="1800"/>
              <a:buNone/>
              <a:defRPr/>
            </a:lvl3pPr>
            <a:lvl4pPr lvl="3" algn="ctr">
              <a:lnSpc>
                <a:spcPct val="100000"/>
              </a:lnSpc>
              <a:spcBef>
                <a:spcPts val="0"/>
              </a:spcBef>
              <a:spcAft>
                <a:spcPts val="0"/>
              </a:spcAft>
              <a:buClr>
                <a:srgbClr val="3E3E3E"/>
              </a:buClr>
              <a:buSzPts val="1800"/>
              <a:buNone/>
              <a:defRPr/>
            </a:lvl4pPr>
            <a:lvl5pPr lvl="4" algn="ctr">
              <a:lnSpc>
                <a:spcPct val="100000"/>
              </a:lnSpc>
              <a:spcBef>
                <a:spcPts val="0"/>
              </a:spcBef>
              <a:spcAft>
                <a:spcPts val="0"/>
              </a:spcAft>
              <a:buClr>
                <a:srgbClr val="3E3E3E"/>
              </a:buClr>
              <a:buSzPts val="1800"/>
              <a:buNone/>
              <a:defRPr/>
            </a:lvl5pPr>
            <a:lvl6pPr lvl="5" algn="ctr">
              <a:lnSpc>
                <a:spcPct val="100000"/>
              </a:lnSpc>
              <a:spcBef>
                <a:spcPts val="0"/>
              </a:spcBef>
              <a:spcAft>
                <a:spcPts val="0"/>
              </a:spcAft>
              <a:buClr>
                <a:srgbClr val="3E3E3E"/>
              </a:buClr>
              <a:buSzPts val="1800"/>
              <a:buNone/>
              <a:defRPr/>
            </a:lvl6pPr>
            <a:lvl7pPr lvl="6" algn="ctr">
              <a:lnSpc>
                <a:spcPct val="100000"/>
              </a:lnSpc>
              <a:spcBef>
                <a:spcPts val="0"/>
              </a:spcBef>
              <a:spcAft>
                <a:spcPts val="0"/>
              </a:spcAft>
              <a:buClr>
                <a:srgbClr val="3E3E3E"/>
              </a:buClr>
              <a:buSzPts val="1800"/>
              <a:buNone/>
              <a:defRPr/>
            </a:lvl7pPr>
            <a:lvl8pPr lvl="7" algn="ctr">
              <a:lnSpc>
                <a:spcPct val="100000"/>
              </a:lnSpc>
              <a:spcBef>
                <a:spcPts val="0"/>
              </a:spcBef>
              <a:spcAft>
                <a:spcPts val="0"/>
              </a:spcAft>
              <a:buClr>
                <a:srgbClr val="3E3E3E"/>
              </a:buClr>
              <a:buSzPts val="1800"/>
              <a:buNone/>
              <a:defRPr/>
            </a:lvl8pPr>
            <a:lvl9pPr lvl="8" algn="ctr">
              <a:lnSpc>
                <a:spcPct val="100000"/>
              </a:lnSpc>
              <a:spcBef>
                <a:spcPts val="0"/>
              </a:spcBef>
              <a:spcAft>
                <a:spcPts val="0"/>
              </a:spcAft>
              <a:buClr>
                <a:srgbClr val="3E3E3E"/>
              </a:buClr>
              <a:buSzPts val="1800"/>
              <a:buNone/>
              <a:defRPr/>
            </a:lvl9pPr>
          </a:lstStyle>
          <a:p/>
        </p:txBody>
      </p:sp>
      <p:sp>
        <p:nvSpPr>
          <p:cNvPr id="86" name="Google Shape;86;p46"/>
          <p:cNvSpPr txBox="1"/>
          <p:nvPr>
            <p:ph idx="1" type="body"/>
          </p:nvPr>
        </p:nvSpPr>
        <p:spPr>
          <a:xfrm>
            <a:off x="2836641" y="7226300"/>
            <a:ext cx="8709002" cy="4008300"/>
          </a:xfrm>
          <a:prstGeom prst="rect">
            <a:avLst/>
          </a:prstGeom>
          <a:noFill/>
          <a:ln>
            <a:noFill/>
          </a:ln>
        </p:spPr>
        <p:txBody>
          <a:bodyPr anchorCtr="0" anchor="t" bIns="91400" lIns="91400" spcFirstLastPara="1" rIns="91400" wrap="square" tIns="91400">
            <a:normAutofit/>
          </a:bodyPr>
          <a:lstStyle>
            <a:lvl1pPr indent="-228600" lvl="0" marL="457200" algn="ctr">
              <a:lnSpc>
                <a:spcPct val="100000"/>
              </a:lnSpc>
              <a:spcBef>
                <a:spcPts val="0"/>
              </a:spcBef>
              <a:spcAft>
                <a:spcPts val="0"/>
              </a:spcAft>
              <a:buClr>
                <a:srgbClr val="7B7B7B"/>
              </a:buClr>
              <a:buSzPts val="4400"/>
              <a:buFont typeface="Arial"/>
              <a:buNone/>
              <a:defRPr baseline="30000" i="1" sz="4400">
                <a:solidFill>
                  <a:srgbClr val="7B7B7B"/>
                </a:solidFill>
              </a:defRPr>
            </a:lvl1pPr>
            <a:lvl2pPr indent="-228600" lvl="1" marL="914400" algn="ctr">
              <a:lnSpc>
                <a:spcPct val="100000"/>
              </a:lnSpc>
              <a:spcBef>
                <a:spcPts val="0"/>
              </a:spcBef>
              <a:spcAft>
                <a:spcPts val="0"/>
              </a:spcAft>
              <a:buClr>
                <a:srgbClr val="7B7B7B"/>
              </a:buClr>
              <a:buSzPts val="4400"/>
              <a:buFont typeface="Arial"/>
              <a:buNone/>
              <a:defRPr baseline="30000" i="1" sz="4400">
                <a:solidFill>
                  <a:srgbClr val="7B7B7B"/>
                </a:solidFill>
              </a:defRPr>
            </a:lvl2pPr>
            <a:lvl3pPr indent="-228600" lvl="2" marL="1371600" algn="ctr">
              <a:lnSpc>
                <a:spcPct val="100000"/>
              </a:lnSpc>
              <a:spcBef>
                <a:spcPts val="0"/>
              </a:spcBef>
              <a:spcAft>
                <a:spcPts val="0"/>
              </a:spcAft>
              <a:buClr>
                <a:srgbClr val="7B7B7B"/>
              </a:buClr>
              <a:buSzPts val="4400"/>
              <a:buFont typeface="Arial"/>
              <a:buNone/>
              <a:defRPr baseline="30000" i="1" sz="4400">
                <a:solidFill>
                  <a:srgbClr val="7B7B7B"/>
                </a:solidFill>
              </a:defRPr>
            </a:lvl3pPr>
            <a:lvl4pPr indent="-228600" lvl="3" marL="1828800" algn="ctr">
              <a:lnSpc>
                <a:spcPct val="100000"/>
              </a:lnSpc>
              <a:spcBef>
                <a:spcPts val="0"/>
              </a:spcBef>
              <a:spcAft>
                <a:spcPts val="0"/>
              </a:spcAft>
              <a:buClr>
                <a:srgbClr val="7B7B7B"/>
              </a:buClr>
              <a:buSzPts val="4400"/>
              <a:buFont typeface="Arial"/>
              <a:buNone/>
              <a:defRPr baseline="30000" i="1" sz="4400">
                <a:solidFill>
                  <a:srgbClr val="7B7B7B"/>
                </a:solidFill>
              </a:defRPr>
            </a:lvl4pPr>
            <a:lvl5pPr indent="-228600" lvl="4" marL="2286000" algn="ctr">
              <a:lnSpc>
                <a:spcPct val="100000"/>
              </a:lnSpc>
              <a:spcBef>
                <a:spcPts val="0"/>
              </a:spcBef>
              <a:spcAft>
                <a:spcPts val="0"/>
              </a:spcAft>
              <a:buClr>
                <a:srgbClr val="7B7B7B"/>
              </a:buClr>
              <a:buSzPts val="4400"/>
              <a:buFont typeface="Arial"/>
              <a:buNone/>
              <a:defRPr baseline="30000" i="1" sz="4400">
                <a:solidFill>
                  <a:srgbClr val="7B7B7B"/>
                </a:solidFill>
              </a:defRPr>
            </a:lvl5pPr>
            <a:lvl6pPr indent="-558800" lvl="5" marL="2743200" algn="l">
              <a:lnSpc>
                <a:spcPct val="100000"/>
              </a:lnSpc>
              <a:spcBef>
                <a:spcPts val="1600"/>
              </a:spcBef>
              <a:spcAft>
                <a:spcPts val="0"/>
              </a:spcAft>
              <a:buSzPts val="5200"/>
              <a:buChar char="•"/>
              <a:defRPr/>
            </a:lvl6pPr>
            <a:lvl7pPr indent="-558800" lvl="6" marL="3200400" algn="l">
              <a:lnSpc>
                <a:spcPct val="100000"/>
              </a:lnSpc>
              <a:spcBef>
                <a:spcPts val="1600"/>
              </a:spcBef>
              <a:spcAft>
                <a:spcPts val="0"/>
              </a:spcAft>
              <a:buSzPts val="5200"/>
              <a:buChar char="•"/>
              <a:defRPr/>
            </a:lvl7pPr>
            <a:lvl8pPr indent="-558800" lvl="7" marL="3657600" algn="l">
              <a:lnSpc>
                <a:spcPct val="100000"/>
              </a:lnSpc>
              <a:spcBef>
                <a:spcPts val="1600"/>
              </a:spcBef>
              <a:spcAft>
                <a:spcPts val="0"/>
              </a:spcAft>
              <a:buSzPts val="5200"/>
              <a:buChar char="•"/>
              <a:defRPr/>
            </a:lvl8pPr>
            <a:lvl9pPr indent="-558800" lvl="8" marL="4114800" algn="l">
              <a:lnSpc>
                <a:spcPct val="100000"/>
              </a:lnSpc>
              <a:spcBef>
                <a:spcPts val="1600"/>
              </a:spcBef>
              <a:spcAft>
                <a:spcPts val="0"/>
              </a:spcAft>
              <a:buSzPts val="5200"/>
              <a:buChar char="•"/>
              <a:defRPr/>
            </a:lvl9pPr>
          </a:lstStyle>
          <a:p/>
        </p:txBody>
      </p:sp>
      <p:pic>
        <p:nvPicPr>
          <p:cNvPr descr="Google Shape;57;p13" id="87" name="Google Shape;87;p46"/>
          <p:cNvPicPr preferRelativeResize="0"/>
          <p:nvPr/>
        </p:nvPicPr>
        <p:blipFill rotWithShape="1">
          <a:blip r:embed="rId2">
            <a:alphaModFix/>
          </a:blip>
          <a:srcRect b="0" l="0" r="0" t="0"/>
          <a:stretch/>
        </p:blipFill>
        <p:spPr>
          <a:xfrm>
            <a:off x="4482391" y="6707716"/>
            <a:ext cx="5417402" cy="88802"/>
          </a:xfrm>
          <a:prstGeom prst="rect">
            <a:avLst/>
          </a:prstGeom>
          <a:noFill/>
          <a:ln>
            <a:noFill/>
          </a:ln>
        </p:spPr>
      </p:pic>
      <p:sp>
        <p:nvSpPr>
          <p:cNvPr id="88" name="Google Shape;88;p46"/>
          <p:cNvSpPr txBox="1"/>
          <p:nvPr>
            <p:ph idx="12" type="sldNum"/>
          </p:nvPr>
        </p:nvSpPr>
        <p:spPr>
          <a:xfrm>
            <a:off x="11953579" y="13074034"/>
            <a:ext cx="368574" cy="360822"/>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89" name="Shape 89"/>
        <p:cNvGrpSpPr/>
        <p:nvPr/>
      </p:nvGrpSpPr>
      <p:grpSpPr>
        <a:xfrm>
          <a:off x="0" y="0"/>
          <a:ext cx="0" cy="0"/>
          <a:chOff x="0" y="0"/>
          <a:chExt cx="0" cy="0"/>
        </a:xfrm>
      </p:grpSpPr>
      <p:sp>
        <p:nvSpPr>
          <p:cNvPr id="90" name="Google Shape;90;p48"/>
          <p:cNvSpPr txBox="1"/>
          <p:nvPr>
            <p:ph idx="12" type="sldNum"/>
          </p:nvPr>
        </p:nvSpPr>
        <p:spPr>
          <a:xfrm>
            <a:off x="12058551" y="13115925"/>
            <a:ext cx="266974" cy="259222"/>
          </a:xfrm>
          <a:prstGeom prst="rect">
            <a:avLst/>
          </a:prstGeom>
          <a:noFill/>
          <a:ln>
            <a:noFill/>
          </a:ln>
        </p:spPr>
        <p:txBody>
          <a:bodyPr anchorCtr="0" anchor="t" bIns="0" lIns="0" spcFirstLastPara="1" rIns="0" wrap="square" tIns="0">
            <a:spAutoFit/>
          </a:bodyPr>
          <a:lstStyle>
            <a:lvl1pPr indent="0" lvl="0"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showMasterSp="0">
  <p:cSld name="Photo">
    <p:spTree>
      <p:nvGrpSpPr>
        <p:cNvPr id="91" name="Shape 91"/>
        <p:cNvGrpSpPr/>
        <p:nvPr/>
      </p:nvGrpSpPr>
      <p:grpSpPr>
        <a:xfrm>
          <a:off x="0" y="0"/>
          <a:ext cx="0" cy="0"/>
          <a:chOff x="0" y="0"/>
          <a:chExt cx="0" cy="0"/>
        </a:xfrm>
      </p:grpSpPr>
      <p:sp>
        <p:nvSpPr>
          <p:cNvPr id="92" name="Google Shape;92;p49"/>
          <p:cNvSpPr txBox="1"/>
          <p:nvPr>
            <p:ph idx="12" type="sldNum"/>
          </p:nvPr>
        </p:nvSpPr>
        <p:spPr>
          <a:xfrm>
            <a:off x="17290913" y="12712700"/>
            <a:ext cx="368574" cy="360822"/>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3 Up">
  <p:cSld name="Photo - 3 Up">
    <p:spTree>
      <p:nvGrpSpPr>
        <p:cNvPr id="20" name="Shape 20"/>
        <p:cNvGrpSpPr/>
        <p:nvPr/>
      </p:nvGrpSpPr>
      <p:grpSpPr>
        <a:xfrm>
          <a:off x="0" y="0"/>
          <a:ext cx="0" cy="0"/>
          <a:chOff x="0" y="0"/>
          <a:chExt cx="0" cy="0"/>
        </a:xfrm>
      </p:grpSpPr>
      <p:sp>
        <p:nvSpPr>
          <p:cNvPr id="21" name="Google Shape;21;p47"/>
          <p:cNvSpPr txBox="1"/>
          <p:nvPr>
            <p:ph idx="12" type="sldNum"/>
          </p:nvPr>
        </p:nvSpPr>
        <p:spPr>
          <a:xfrm>
            <a:off x="12007651" y="13074034"/>
            <a:ext cx="368574" cy="360822"/>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enter" showMasterSp="0" type="tx">
  <p:cSld name="TITLE_AND_BODY">
    <p:spTree>
      <p:nvGrpSpPr>
        <p:cNvPr id="22" name="Shape 22"/>
        <p:cNvGrpSpPr/>
        <p:nvPr/>
      </p:nvGrpSpPr>
      <p:grpSpPr>
        <a:xfrm>
          <a:off x="0" y="0"/>
          <a:ext cx="0" cy="0"/>
          <a:chOff x="0" y="0"/>
          <a:chExt cx="0" cy="0"/>
        </a:xfrm>
      </p:grpSpPr>
      <p:sp>
        <p:nvSpPr>
          <p:cNvPr id="23" name="Google Shape;23;p36"/>
          <p:cNvSpPr/>
          <p:nvPr/>
        </p:nvSpPr>
        <p:spPr>
          <a:xfrm>
            <a:off x="-25399" y="12818533"/>
            <a:ext cx="24434698" cy="930002"/>
          </a:xfrm>
          <a:prstGeom prst="rect">
            <a:avLst/>
          </a:prstGeom>
          <a:blipFill rotWithShape="1">
            <a:blip r:embed="rId2">
              <a:alphaModFix/>
            </a:blip>
            <a:stretch>
              <a:fillRect b="0" l="0" r="0" t="0"/>
            </a:stretch>
          </a:blip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3200"/>
              <a:buFont typeface="Arial"/>
              <a:buNone/>
            </a:pPr>
            <a:r>
              <a:t/>
            </a:r>
            <a:endParaRPr b="0" i="0" sz="3200" u="none" cap="none" strike="noStrike">
              <a:solidFill>
                <a:srgbClr val="FFFFFF"/>
              </a:solidFill>
              <a:latin typeface="Arial"/>
              <a:ea typeface="Arial"/>
              <a:cs typeface="Arial"/>
              <a:sym typeface="Arial"/>
            </a:endParaRPr>
          </a:p>
        </p:txBody>
      </p:sp>
      <p:pic>
        <p:nvPicPr>
          <p:cNvPr descr="Google Shape;7;p1" id="24" name="Google Shape;24;p36"/>
          <p:cNvPicPr preferRelativeResize="0"/>
          <p:nvPr/>
        </p:nvPicPr>
        <p:blipFill rotWithShape="1">
          <a:blip r:embed="rId3">
            <a:alphaModFix/>
          </a:blip>
          <a:srcRect b="0" l="0" r="0" t="0"/>
          <a:stretch/>
        </p:blipFill>
        <p:spPr>
          <a:xfrm>
            <a:off x="2771444" y="13058232"/>
            <a:ext cx="432902" cy="432902"/>
          </a:xfrm>
          <a:prstGeom prst="rect">
            <a:avLst/>
          </a:prstGeom>
          <a:noFill/>
          <a:ln>
            <a:noFill/>
          </a:ln>
        </p:spPr>
      </p:pic>
      <p:pic>
        <p:nvPicPr>
          <p:cNvPr descr="Google Shape;8;p1" id="25" name="Google Shape;25;p36"/>
          <p:cNvPicPr preferRelativeResize="0"/>
          <p:nvPr/>
        </p:nvPicPr>
        <p:blipFill rotWithShape="1">
          <a:blip r:embed="rId4">
            <a:alphaModFix/>
          </a:blip>
          <a:srcRect b="0" l="0" r="0" t="0"/>
          <a:stretch/>
        </p:blipFill>
        <p:spPr>
          <a:xfrm>
            <a:off x="3325519" y="13170067"/>
            <a:ext cx="1705502" cy="228302"/>
          </a:xfrm>
          <a:prstGeom prst="rect">
            <a:avLst/>
          </a:prstGeom>
          <a:noFill/>
          <a:ln>
            <a:noFill/>
          </a:ln>
        </p:spPr>
      </p:pic>
      <p:sp>
        <p:nvSpPr>
          <p:cNvPr id="26" name="Google Shape;26;p36"/>
          <p:cNvSpPr txBox="1"/>
          <p:nvPr>
            <p:ph type="title"/>
          </p:nvPr>
        </p:nvSpPr>
        <p:spPr>
          <a:xfrm>
            <a:off x="1778000" y="4152900"/>
            <a:ext cx="20828101" cy="4648200"/>
          </a:xfrm>
          <a:prstGeom prst="rect">
            <a:avLst/>
          </a:prstGeom>
          <a:noFill/>
          <a:ln>
            <a:noFill/>
          </a:ln>
        </p:spPr>
        <p:txBody>
          <a:bodyPr anchorCtr="0" anchor="ctr" bIns="91400" lIns="91400" spcFirstLastPara="1" rIns="91400" wrap="square" tIns="91400">
            <a:normAutofit/>
          </a:bodyPr>
          <a:lstStyle>
            <a:lvl1pPr lvl="0" algn="ctr">
              <a:lnSpc>
                <a:spcPct val="100000"/>
              </a:lnSpc>
              <a:spcBef>
                <a:spcPts val="0"/>
              </a:spcBef>
              <a:spcAft>
                <a:spcPts val="0"/>
              </a:spcAft>
              <a:buClr>
                <a:srgbClr val="3E3E3E"/>
              </a:buClr>
              <a:buSzPts val="1800"/>
              <a:buNone/>
              <a:defRPr/>
            </a:lvl1pPr>
            <a:lvl2pPr lvl="1" algn="ctr">
              <a:lnSpc>
                <a:spcPct val="100000"/>
              </a:lnSpc>
              <a:spcBef>
                <a:spcPts val="0"/>
              </a:spcBef>
              <a:spcAft>
                <a:spcPts val="0"/>
              </a:spcAft>
              <a:buClr>
                <a:srgbClr val="3E3E3E"/>
              </a:buClr>
              <a:buSzPts val="1800"/>
              <a:buNone/>
              <a:defRPr/>
            </a:lvl2pPr>
            <a:lvl3pPr lvl="2" algn="ctr">
              <a:lnSpc>
                <a:spcPct val="100000"/>
              </a:lnSpc>
              <a:spcBef>
                <a:spcPts val="0"/>
              </a:spcBef>
              <a:spcAft>
                <a:spcPts val="0"/>
              </a:spcAft>
              <a:buClr>
                <a:srgbClr val="3E3E3E"/>
              </a:buClr>
              <a:buSzPts val="1800"/>
              <a:buNone/>
              <a:defRPr/>
            </a:lvl3pPr>
            <a:lvl4pPr lvl="3" algn="ctr">
              <a:lnSpc>
                <a:spcPct val="100000"/>
              </a:lnSpc>
              <a:spcBef>
                <a:spcPts val="0"/>
              </a:spcBef>
              <a:spcAft>
                <a:spcPts val="0"/>
              </a:spcAft>
              <a:buClr>
                <a:srgbClr val="3E3E3E"/>
              </a:buClr>
              <a:buSzPts val="1800"/>
              <a:buNone/>
              <a:defRPr/>
            </a:lvl4pPr>
            <a:lvl5pPr lvl="4" algn="ctr">
              <a:lnSpc>
                <a:spcPct val="100000"/>
              </a:lnSpc>
              <a:spcBef>
                <a:spcPts val="0"/>
              </a:spcBef>
              <a:spcAft>
                <a:spcPts val="0"/>
              </a:spcAft>
              <a:buClr>
                <a:srgbClr val="3E3E3E"/>
              </a:buClr>
              <a:buSzPts val="1800"/>
              <a:buNone/>
              <a:defRPr/>
            </a:lvl5pPr>
            <a:lvl6pPr lvl="5" algn="ctr">
              <a:lnSpc>
                <a:spcPct val="100000"/>
              </a:lnSpc>
              <a:spcBef>
                <a:spcPts val="0"/>
              </a:spcBef>
              <a:spcAft>
                <a:spcPts val="0"/>
              </a:spcAft>
              <a:buClr>
                <a:srgbClr val="3E3E3E"/>
              </a:buClr>
              <a:buSzPts val="1800"/>
              <a:buNone/>
              <a:defRPr/>
            </a:lvl6pPr>
            <a:lvl7pPr lvl="6" algn="ctr">
              <a:lnSpc>
                <a:spcPct val="100000"/>
              </a:lnSpc>
              <a:spcBef>
                <a:spcPts val="0"/>
              </a:spcBef>
              <a:spcAft>
                <a:spcPts val="0"/>
              </a:spcAft>
              <a:buClr>
                <a:srgbClr val="3E3E3E"/>
              </a:buClr>
              <a:buSzPts val="1800"/>
              <a:buNone/>
              <a:defRPr/>
            </a:lvl7pPr>
            <a:lvl8pPr lvl="7" algn="ctr">
              <a:lnSpc>
                <a:spcPct val="100000"/>
              </a:lnSpc>
              <a:spcBef>
                <a:spcPts val="0"/>
              </a:spcBef>
              <a:spcAft>
                <a:spcPts val="0"/>
              </a:spcAft>
              <a:buClr>
                <a:srgbClr val="3E3E3E"/>
              </a:buClr>
              <a:buSzPts val="1800"/>
              <a:buNone/>
              <a:defRPr/>
            </a:lvl8pPr>
            <a:lvl9pPr lvl="8" algn="ctr">
              <a:lnSpc>
                <a:spcPct val="100000"/>
              </a:lnSpc>
              <a:spcBef>
                <a:spcPts val="0"/>
              </a:spcBef>
              <a:spcAft>
                <a:spcPts val="0"/>
              </a:spcAft>
              <a:buClr>
                <a:srgbClr val="3E3E3E"/>
              </a:buClr>
              <a:buSzPts val="1800"/>
              <a:buNone/>
              <a:defRPr/>
            </a:lvl9pPr>
          </a:lstStyle>
          <a:p/>
        </p:txBody>
      </p:sp>
      <p:sp>
        <p:nvSpPr>
          <p:cNvPr id="27" name="Google Shape;27;p36"/>
          <p:cNvSpPr txBox="1"/>
          <p:nvPr>
            <p:ph idx="12" type="sldNum"/>
          </p:nvPr>
        </p:nvSpPr>
        <p:spPr>
          <a:xfrm>
            <a:off x="12007651" y="13074034"/>
            <a:ext cx="368574" cy="360822"/>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Bullets">
    <p:spTree>
      <p:nvGrpSpPr>
        <p:cNvPr id="28" name="Shape 28"/>
        <p:cNvGrpSpPr/>
        <p:nvPr/>
      </p:nvGrpSpPr>
      <p:grpSpPr>
        <a:xfrm>
          <a:off x="0" y="0"/>
          <a:ext cx="0" cy="0"/>
          <a:chOff x="0" y="0"/>
          <a:chExt cx="0" cy="0"/>
        </a:xfrm>
      </p:grpSpPr>
      <p:sp>
        <p:nvSpPr>
          <p:cNvPr id="29" name="Google Shape;29;p44"/>
          <p:cNvSpPr txBox="1"/>
          <p:nvPr>
            <p:ph idx="1" type="body"/>
          </p:nvPr>
        </p:nvSpPr>
        <p:spPr>
          <a:xfrm>
            <a:off x="2838063" y="1246941"/>
            <a:ext cx="18678000" cy="10818001"/>
          </a:xfrm>
          <a:prstGeom prst="rect">
            <a:avLst/>
          </a:prstGeom>
          <a:noFill/>
          <a:ln>
            <a:noFill/>
          </a:ln>
        </p:spPr>
        <p:txBody>
          <a:bodyPr anchorCtr="0" anchor="t" bIns="91400" lIns="91400" spcFirstLastPara="1" rIns="91400" wrap="square" tIns="91400">
            <a:normAutofit/>
          </a:bodyPr>
          <a:lstStyle>
            <a:lvl1pPr indent="-558800" lvl="0" marL="457200" algn="l">
              <a:lnSpc>
                <a:spcPct val="100000"/>
              </a:lnSpc>
              <a:spcBef>
                <a:spcPts val="1600"/>
              </a:spcBef>
              <a:spcAft>
                <a:spcPts val="0"/>
              </a:spcAft>
              <a:buSzPts val="5200"/>
              <a:buChar char="๏"/>
              <a:defRPr/>
            </a:lvl1pPr>
            <a:lvl2pPr indent="-558800" lvl="1" marL="914400" algn="l">
              <a:lnSpc>
                <a:spcPct val="100000"/>
              </a:lnSpc>
              <a:spcBef>
                <a:spcPts val="1600"/>
              </a:spcBef>
              <a:spcAft>
                <a:spcPts val="0"/>
              </a:spcAft>
              <a:buSzPts val="5200"/>
              <a:buChar char="•"/>
              <a:defRPr/>
            </a:lvl2pPr>
            <a:lvl3pPr indent="-558800" lvl="2" marL="1371600" algn="l">
              <a:lnSpc>
                <a:spcPct val="100000"/>
              </a:lnSpc>
              <a:spcBef>
                <a:spcPts val="1600"/>
              </a:spcBef>
              <a:spcAft>
                <a:spcPts val="0"/>
              </a:spcAft>
              <a:buSzPts val="5200"/>
              <a:buChar char="•"/>
              <a:defRPr/>
            </a:lvl3pPr>
            <a:lvl4pPr indent="-558800" lvl="3" marL="1828800" algn="l">
              <a:lnSpc>
                <a:spcPct val="100000"/>
              </a:lnSpc>
              <a:spcBef>
                <a:spcPts val="1600"/>
              </a:spcBef>
              <a:spcAft>
                <a:spcPts val="0"/>
              </a:spcAft>
              <a:buSzPts val="5200"/>
              <a:buChar char="•"/>
              <a:defRPr/>
            </a:lvl4pPr>
            <a:lvl5pPr indent="-558800" lvl="4" marL="2286000" algn="l">
              <a:lnSpc>
                <a:spcPct val="100000"/>
              </a:lnSpc>
              <a:spcBef>
                <a:spcPts val="1600"/>
              </a:spcBef>
              <a:spcAft>
                <a:spcPts val="0"/>
              </a:spcAft>
              <a:buSzPts val="5200"/>
              <a:buChar char="•"/>
              <a:defRPr/>
            </a:lvl5pPr>
            <a:lvl6pPr indent="-558800" lvl="5" marL="2743200" algn="l">
              <a:lnSpc>
                <a:spcPct val="100000"/>
              </a:lnSpc>
              <a:spcBef>
                <a:spcPts val="1600"/>
              </a:spcBef>
              <a:spcAft>
                <a:spcPts val="0"/>
              </a:spcAft>
              <a:buSzPts val="5200"/>
              <a:buChar char="•"/>
              <a:defRPr/>
            </a:lvl6pPr>
            <a:lvl7pPr indent="-558800" lvl="6" marL="3200400" algn="l">
              <a:lnSpc>
                <a:spcPct val="100000"/>
              </a:lnSpc>
              <a:spcBef>
                <a:spcPts val="1600"/>
              </a:spcBef>
              <a:spcAft>
                <a:spcPts val="0"/>
              </a:spcAft>
              <a:buSzPts val="5200"/>
              <a:buChar char="•"/>
              <a:defRPr/>
            </a:lvl7pPr>
            <a:lvl8pPr indent="-558800" lvl="7" marL="3657600" algn="l">
              <a:lnSpc>
                <a:spcPct val="100000"/>
              </a:lnSpc>
              <a:spcBef>
                <a:spcPts val="1600"/>
              </a:spcBef>
              <a:spcAft>
                <a:spcPts val="0"/>
              </a:spcAft>
              <a:buSzPts val="5200"/>
              <a:buChar char="•"/>
              <a:defRPr/>
            </a:lvl8pPr>
            <a:lvl9pPr indent="-558800" lvl="8" marL="4114800" algn="l">
              <a:lnSpc>
                <a:spcPct val="100000"/>
              </a:lnSpc>
              <a:spcBef>
                <a:spcPts val="1600"/>
              </a:spcBef>
              <a:spcAft>
                <a:spcPts val="0"/>
              </a:spcAft>
              <a:buSzPts val="5200"/>
              <a:buChar char="•"/>
              <a:defRPr/>
            </a:lvl9pPr>
          </a:lstStyle>
          <a:p/>
        </p:txBody>
      </p:sp>
      <p:sp>
        <p:nvSpPr>
          <p:cNvPr id="30" name="Google Shape;30;p44"/>
          <p:cNvSpPr txBox="1"/>
          <p:nvPr>
            <p:ph idx="12" type="sldNum"/>
          </p:nvPr>
        </p:nvSpPr>
        <p:spPr>
          <a:xfrm>
            <a:off x="12007651" y="13074034"/>
            <a:ext cx="368574" cy="360822"/>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 name="Shape 31"/>
        <p:cNvGrpSpPr/>
        <p:nvPr/>
      </p:nvGrpSpPr>
      <p:grpSpPr>
        <a:xfrm>
          <a:off x="0" y="0"/>
          <a:ext cx="0" cy="0"/>
          <a:chOff x="0" y="0"/>
          <a:chExt cx="0" cy="0"/>
        </a:xfrm>
      </p:grpSpPr>
      <p:sp>
        <p:nvSpPr>
          <p:cNvPr id="32" name="Google Shape;32;g124c79298af_0_140"/>
          <p:cNvSpPr txBox="1"/>
          <p:nvPr>
            <p:ph type="title"/>
          </p:nvPr>
        </p:nvSpPr>
        <p:spPr>
          <a:xfrm>
            <a:off x="1676400" y="730250"/>
            <a:ext cx="21031200" cy="2651400"/>
          </a:xfrm>
          <a:prstGeom prst="rect">
            <a:avLst/>
          </a:prstGeom>
          <a:noFill/>
          <a:ln>
            <a:noFill/>
          </a:ln>
        </p:spPr>
        <p:txBody>
          <a:bodyPr anchorCtr="0" anchor="ctr" bIns="91400" lIns="182850" spcFirstLastPara="1" rIns="182850" wrap="square" tIns="91400">
            <a:normAutofit/>
          </a:bodyPr>
          <a:lstStyle>
            <a:lvl1pPr lvl="0" algn="l">
              <a:lnSpc>
                <a:spcPct val="90000"/>
              </a:lnSpc>
              <a:spcBef>
                <a:spcPts val="0"/>
              </a:spcBef>
              <a:spcAft>
                <a:spcPts val="0"/>
              </a:spcAft>
              <a:buClr>
                <a:schemeClr val="dk1"/>
              </a:buClr>
              <a:buSzPts val="3600"/>
              <a:buNone/>
              <a:defRPr/>
            </a:lvl1pPr>
            <a:lvl2pPr lvl="1" algn="ctr">
              <a:lnSpc>
                <a:spcPct val="100000"/>
              </a:lnSpc>
              <a:spcBef>
                <a:spcPts val="0"/>
              </a:spcBef>
              <a:spcAft>
                <a:spcPts val="0"/>
              </a:spcAft>
              <a:buSzPts val="10000"/>
              <a:buNone/>
              <a:defRPr/>
            </a:lvl2pPr>
            <a:lvl3pPr lvl="2" algn="ctr">
              <a:lnSpc>
                <a:spcPct val="100000"/>
              </a:lnSpc>
              <a:spcBef>
                <a:spcPts val="0"/>
              </a:spcBef>
              <a:spcAft>
                <a:spcPts val="0"/>
              </a:spcAft>
              <a:buSzPts val="10000"/>
              <a:buNone/>
              <a:defRPr/>
            </a:lvl3pPr>
            <a:lvl4pPr lvl="3" algn="ctr">
              <a:lnSpc>
                <a:spcPct val="100000"/>
              </a:lnSpc>
              <a:spcBef>
                <a:spcPts val="0"/>
              </a:spcBef>
              <a:spcAft>
                <a:spcPts val="0"/>
              </a:spcAft>
              <a:buSzPts val="10000"/>
              <a:buNone/>
              <a:defRPr/>
            </a:lvl4pPr>
            <a:lvl5pPr lvl="4" algn="ctr">
              <a:lnSpc>
                <a:spcPct val="100000"/>
              </a:lnSpc>
              <a:spcBef>
                <a:spcPts val="0"/>
              </a:spcBef>
              <a:spcAft>
                <a:spcPts val="0"/>
              </a:spcAft>
              <a:buSzPts val="10000"/>
              <a:buNone/>
              <a:defRPr/>
            </a:lvl5pPr>
            <a:lvl6pPr lvl="5" algn="ctr">
              <a:lnSpc>
                <a:spcPct val="100000"/>
              </a:lnSpc>
              <a:spcBef>
                <a:spcPts val="0"/>
              </a:spcBef>
              <a:spcAft>
                <a:spcPts val="0"/>
              </a:spcAft>
              <a:buSzPts val="10000"/>
              <a:buNone/>
              <a:defRPr/>
            </a:lvl6pPr>
            <a:lvl7pPr lvl="6" algn="ctr">
              <a:lnSpc>
                <a:spcPct val="100000"/>
              </a:lnSpc>
              <a:spcBef>
                <a:spcPts val="0"/>
              </a:spcBef>
              <a:spcAft>
                <a:spcPts val="0"/>
              </a:spcAft>
              <a:buSzPts val="10000"/>
              <a:buNone/>
              <a:defRPr/>
            </a:lvl7pPr>
            <a:lvl8pPr lvl="7" algn="ctr">
              <a:lnSpc>
                <a:spcPct val="100000"/>
              </a:lnSpc>
              <a:spcBef>
                <a:spcPts val="0"/>
              </a:spcBef>
              <a:spcAft>
                <a:spcPts val="0"/>
              </a:spcAft>
              <a:buSzPts val="10000"/>
              <a:buNone/>
              <a:defRPr/>
            </a:lvl8pPr>
            <a:lvl9pPr lvl="8" algn="ctr">
              <a:lnSpc>
                <a:spcPct val="100000"/>
              </a:lnSpc>
              <a:spcBef>
                <a:spcPts val="0"/>
              </a:spcBef>
              <a:spcAft>
                <a:spcPts val="0"/>
              </a:spcAft>
              <a:buSzPts val="10000"/>
              <a:buNone/>
              <a:defRPr/>
            </a:lvl9pPr>
          </a:lstStyle>
          <a:p/>
        </p:txBody>
      </p:sp>
      <p:sp>
        <p:nvSpPr>
          <p:cNvPr id="33" name="Google Shape;33;g124c79298af_0_140"/>
          <p:cNvSpPr txBox="1"/>
          <p:nvPr>
            <p:ph idx="1" type="body"/>
          </p:nvPr>
        </p:nvSpPr>
        <p:spPr>
          <a:xfrm>
            <a:off x="1676400" y="3651250"/>
            <a:ext cx="21031200" cy="8702400"/>
          </a:xfrm>
          <a:prstGeom prst="rect">
            <a:avLst/>
          </a:prstGeom>
          <a:noFill/>
          <a:ln>
            <a:noFill/>
          </a:ln>
        </p:spPr>
        <p:txBody>
          <a:bodyPr anchorCtr="0" anchor="t" bIns="91400" lIns="182850" spcFirstLastPara="1" rIns="182850" wrap="square" tIns="91400">
            <a:normAutofit/>
          </a:bodyPr>
          <a:lstStyle>
            <a:lvl1pPr indent="-457200" lvl="0" marL="457200" algn="l">
              <a:lnSpc>
                <a:spcPct val="90000"/>
              </a:lnSpc>
              <a:spcBef>
                <a:spcPts val="2000"/>
              </a:spcBef>
              <a:spcAft>
                <a:spcPts val="0"/>
              </a:spcAft>
              <a:buClr>
                <a:schemeClr val="dk1"/>
              </a:buClr>
              <a:buSzPts val="3600"/>
              <a:buChar char="๏"/>
              <a:defRPr/>
            </a:lvl1pPr>
            <a:lvl2pPr indent="-457200" lvl="1" marL="914400" algn="l">
              <a:lnSpc>
                <a:spcPct val="90000"/>
              </a:lnSpc>
              <a:spcBef>
                <a:spcPts val="1000"/>
              </a:spcBef>
              <a:spcAft>
                <a:spcPts val="0"/>
              </a:spcAft>
              <a:buClr>
                <a:schemeClr val="dk1"/>
              </a:buClr>
              <a:buSzPts val="3600"/>
              <a:buChar char="•"/>
              <a:defRPr/>
            </a:lvl2pPr>
            <a:lvl3pPr indent="-457200" lvl="2" marL="1371600" algn="l">
              <a:lnSpc>
                <a:spcPct val="90000"/>
              </a:lnSpc>
              <a:spcBef>
                <a:spcPts val="1000"/>
              </a:spcBef>
              <a:spcAft>
                <a:spcPts val="0"/>
              </a:spcAft>
              <a:buClr>
                <a:schemeClr val="dk1"/>
              </a:buClr>
              <a:buSzPts val="3600"/>
              <a:buChar char="•"/>
              <a:defRPr/>
            </a:lvl3pPr>
            <a:lvl4pPr indent="-457200" lvl="3" marL="1828800" algn="l">
              <a:lnSpc>
                <a:spcPct val="90000"/>
              </a:lnSpc>
              <a:spcBef>
                <a:spcPts val="1000"/>
              </a:spcBef>
              <a:spcAft>
                <a:spcPts val="0"/>
              </a:spcAft>
              <a:buClr>
                <a:schemeClr val="dk1"/>
              </a:buClr>
              <a:buSzPts val="3600"/>
              <a:buChar char="•"/>
              <a:defRPr/>
            </a:lvl4pPr>
            <a:lvl5pPr indent="-457200" lvl="4" marL="2286000" algn="l">
              <a:lnSpc>
                <a:spcPct val="90000"/>
              </a:lnSpc>
              <a:spcBef>
                <a:spcPts val="1000"/>
              </a:spcBef>
              <a:spcAft>
                <a:spcPts val="0"/>
              </a:spcAft>
              <a:buClr>
                <a:schemeClr val="dk1"/>
              </a:buClr>
              <a:buSzPts val="3600"/>
              <a:buChar char="•"/>
              <a:defRPr/>
            </a:lvl5pPr>
            <a:lvl6pPr indent="-457200" lvl="5" marL="2743200" algn="l">
              <a:lnSpc>
                <a:spcPct val="90000"/>
              </a:lnSpc>
              <a:spcBef>
                <a:spcPts val="1000"/>
              </a:spcBef>
              <a:spcAft>
                <a:spcPts val="0"/>
              </a:spcAft>
              <a:buClr>
                <a:schemeClr val="dk1"/>
              </a:buClr>
              <a:buSzPts val="3600"/>
              <a:buChar char="•"/>
              <a:defRPr/>
            </a:lvl6pPr>
            <a:lvl7pPr indent="-457200" lvl="6" marL="3200400" algn="l">
              <a:lnSpc>
                <a:spcPct val="90000"/>
              </a:lnSpc>
              <a:spcBef>
                <a:spcPts val="1000"/>
              </a:spcBef>
              <a:spcAft>
                <a:spcPts val="0"/>
              </a:spcAft>
              <a:buClr>
                <a:schemeClr val="dk1"/>
              </a:buClr>
              <a:buSzPts val="3600"/>
              <a:buChar char="•"/>
              <a:defRPr/>
            </a:lvl7pPr>
            <a:lvl8pPr indent="-457200" lvl="7" marL="3657600" algn="l">
              <a:lnSpc>
                <a:spcPct val="90000"/>
              </a:lnSpc>
              <a:spcBef>
                <a:spcPts val="1000"/>
              </a:spcBef>
              <a:spcAft>
                <a:spcPts val="0"/>
              </a:spcAft>
              <a:buClr>
                <a:schemeClr val="dk1"/>
              </a:buClr>
              <a:buSzPts val="3600"/>
              <a:buChar char="•"/>
              <a:defRPr/>
            </a:lvl8pPr>
            <a:lvl9pPr indent="-457200" lvl="8" marL="4114800" algn="l">
              <a:lnSpc>
                <a:spcPct val="90000"/>
              </a:lnSpc>
              <a:spcBef>
                <a:spcPts val="1000"/>
              </a:spcBef>
              <a:spcAft>
                <a:spcPts val="0"/>
              </a:spcAft>
              <a:buClr>
                <a:schemeClr val="dk1"/>
              </a:buClr>
              <a:buSzPts val="3600"/>
              <a:buChar char="•"/>
              <a:defRPr/>
            </a:lvl9pPr>
          </a:lstStyle>
          <a:p/>
        </p:txBody>
      </p:sp>
      <p:sp>
        <p:nvSpPr>
          <p:cNvPr id="34" name="Google Shape;34;g124c79298af_0_140"/>
          <p:cNvSpPr txBox="1"/>
          <p:nvPr>
            <p:ph idx="10" type="dt"/>
          </p:nvPr>
        </p:nvSpPr>
        <p:spPr>
          <a:xfrm>
            <a:off x="1676400" y="12712700"/>
            <a:ext cx="5486400" cy="730200"/>
          </a:xfrm>
          <a:prstGeom prst="rect">
            <a:avLst/>
          </a:prstGeom>
          <a:noFill/>
          <a:ln>
            <a:noFill/>
          </a:ln>
        </p:spPr>
        <p:txBody>
          <a:bodyPr anchorCtr="0" anchor="ctr" bIns="91400" lIns="182850" spcFirstLastPara="1" rIns="182850" wrap="square" tIns="91400">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35" name="Google Shape;35;g124c79298af_0_140"/>
          <p:cNvSpPr txBox="1"/>
          <p:nvPr>
            <p:ph idx="11" type="ftr"/>
          </p:nvPr>
        </p:nvSpPr>
        <p:spPr>
          <a:xfrm>
            <a:off x="8077200" y="12712700"/>
            <a:ext cx="8229600" cy="730200"/>
          </a:xfrm>
          <a:prstGeom prst="rect">
            <a:avLst/>
          </a:prstGeom>
          <a:noFill/>
          <a:ln>
            <a:noFill/>
          </a:ln>
        </p:spPr>
        <p:txBody>
          <a:bodyPr anchorCtr="0" anchor="ctr" bIns="91400" lIns="182850" spcFirstLastPara="1" rIns="182850" wrap="square" tIns="91400">
            <a:noAutofit/>
          </a:bodyPr>
          <a:lstStyle>
            <a:lvl1pPr lv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36" name="Google Shape;36;g124c79298af_0_140"/>
          <p:cNvSpPr txBox="1"/>
          <p:nvPr>
            <p:ph idx="12" type="sldNum"/>
          </p:nvPr>
        </p:nvSpPr>
        <p:spPr>
          <a:xfrm>
            <a:off x="17221200" y="12712700"/>
            <a:ext cx="5486400" cy="461700"/>
          </a:xfrm>
          <a:prstGeom prst="rect">
            <a:avLst/>
          </a:prstGeom>
          <a:noFill/>
          <a:ln>
            <a:noFill/>
          </a:ln>
        </p:spPr>
        <p:txBody>
          <a:bodyPr anchorCtr="0" anchor="ctr" bIns="91400" lIns="182850" spcFirstLastPara="1" rIns="182850" wrap="square" tIns="91400">
            <a:spAutoFit/>
          </a:bodyPr>
          <a:lstStyle>
            <a:lvl1pPr indent="0" lvl="0" marL="0" marR="0" algn="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g128c26840f8_1_637"/>
          <p:cNvSpPr txBox="1"/>
          <p:nvPr>
            <p:ph type="title"/>
          </p:nvPr>
        </p:nvSpPr>
        <p:spPr>
          <a:xfrm>
            <a:off x="1676400" y="730250"/>
            <a:ext cx="21031200" cy="2651400"/>
          </a:xfrm>
          <a:prstGeom prst="rect">
            <a:avLst/>
          </a:prstGeom>
          <a:noFill/>
          <a:ln>
            <a:noFill/>
          </a:ln>
        </p:spPr>
        <p:txBody>
          <a:bodyPr anchorCtr="0" anchor="ctr" bIns="91400" lIns="182850" spcFirstLastPara="1" rIns="182850" wrap="square" tIns="91400">
            <a:normAutofit/>
          </a:bodyPr>
          <a:lstStyle>
            <a:lvl1pPr lvl="0" algn="l">
              <a:lnSpc>
                <a:spcPct val="90000"/>
              </a:lnSpc>
              <a:spcBef>
                <a:spcPts val="0"/>
              </a:spcBef>
              <a:spcAft>
                <a:spcPts val="0"/>
              </a:spcAft>
              <a:buClr>
                <a:schemeClr val="dk1"/>
              </a:buClr>
              <a:buSzPts val="3600"/>
              <a:buNone/>
              <a:defRPr/>
            </a:lvl1pPr>
            <a:lvl2pPr lvl="1" algn="ctr">
              <a:lnSpc>
                <a:spcPct val="100000"/>
              </a:lnSpc>
              <a:spcBef>
                <a:spcPts val="0"/>
              </a:spcBef>
              <a:spcAft>
                <a:spcPts val="0"/>
              </a:spcAft>
              <a:buSzPts val="10000"/>
              <a:buNone/>
              <a:defRPr/>
            </a:lvl2pPr>
            <a:lvl3pPr lvl="2" algn="ctr">
              <a:lnSpc>
                <a:spcPct val="100000"/>
              </a:lnSpc>
              <a:spcBef>
                <a:spcPts val="0"/>
              </a:spcBef>
              <a:spcAft>
                <a:spcPts val="0"/>
              </a:spcAft>
              <a:buSzPts val="10000"/>
              <a:buNone/>
              <a:defRPr/>
            </a:lvl3pPr>
            <a:lvl4pPr lvl="3" algn="ctr">
              <a:lnSpc>
                <a:spcPct val="100000"/>
              </a:lnSpc>
              <a:spcBef>
                <a:spcPts val="0"/>
              </a:spcBef>
              <a:spcAft>
                <a:spcPts val="0"/>
              </a:spcAft>
              <a:buSzPts val="10000"/>
              <a:buNone/>
              <a:defRPr/>
            </a:lvl4pPr>
            <a:lvl5pPr lvl="4" algn="ctr">
              <a:lnSpc>
                <a:spcPct val="100000"/>
              </a:lnSpc>
              <a:spcBef>
                <a:spcPts val="0"/>
              </a:spcBef>
              <a:spcAft>
                <a:spcPts val="0"/>
              </a:spcAft>
              <a:buSzPts val="10000"/>
              <a:buNone/>
              <a:defRPr/>
            </a:lvl5pPr>
            <a:lvl6pPr lvl="5" algn="ctr">
              <a:lnSpc>
                <a:spcPct val="100000"/>
              </a:lnSpc>
              <a:spcBef>
                <a:spcPts val="0"/>
              </a:spcBef>
              <a:spcAft>
                <a:spcPts val="0"/>
              </a:spcAft>
              <a:buSzPts val="10000"/>
              <a:buNone/>
              <a:defRPr/>
            </a:lvl6pPr>
            <a:lvl7pPr lvl="6" algn="ctr">
              <a:lnSpc>
                <a:spcPct val="100000"/>
              </a:lnSpc>
              <a:spcBef>
                <a:spcPts val="0"/>
              </a:spcBef>
              <a:spcAft>
                <a:spcPts val="0"/>
              </a:spcAft>
              <a:buSzPts val="10000"/>
              <a:buNone/>
              <a:defRPr/>
            </a:lvl7pPr>
            <a:lvl8pPr lvl="7" algn="ctr">
              <a:lnSpc>
                <a:spcPct val="100000"/>
              </a:lnSpc>
              <a:spcBef>
                <a:spcPts val="0"/>
              </a:spcBef>
              <a:spcAft>
                <a:spcPts val="0"/>
              </a:spcAft>
              <a:buSzPts val="10000"/>
              <a:buNone/>
              <a:defRPr/>
            </a:lvl8pPr>
            <a:lvl9pPr lvl="8" algn="ctr">
              <a:lnSpc>
                <a:spcPct val="100000"/>
              </a:lnSpc>
              <a:spcBef>
                <a:spcPts val="0"/>
              </a:spcBef>
              <a:spcAft>
                <a:spcPts val="0"/>
              </a:spcAft>
              <a:buSzPts val="10000"/>
              <a:buNone/>
              <a:defRPr/>
            </a:lvl9pPr>
          </a:lstStyle>
          <a:p/>
        </p:txBody>
      </p:sp>
      <p:sp>
        <p:nvSpPr>
          <p:cNvPr id="39" name="Google Shape;39;g128c26840f8_1_637"/>
          <p:cNvSpPr txBox="1"/>
          <p:nvPr>
            <p:ph idx="1" type="body"/>
          </p:nvPr>
        </p:nvSpPr>
        <p:spPr>
          <a:xfrm>
            <a:off x="1676400" y="3651250"/>
            <a:ext cx="10363200" cy="8702400"/>
          </a:xfrm>
          <a:prstGeom prst="rect">
            <a:avLst/>
          </a:prstGeom>
          <a:noFill/>
          <a:ln>
            <a:noFill/>
          </a:ln>
        </p:spPr>
        <p:txBody>
          <a:bodyPr anchorCtr="0" anchor="t" bIns="91400" lIns="182850" spcFirstLastPara="1" rIns="182850" wrap="square" tIns="91400">
            <a:normAutofit/>
          </a:bodyPr>
          <a:lstStyle>
            <a:lvl1pPr indent="-457200" lvl="0" marL="457200" algn="l">
              <a:lnSpc>
                <a:spcPct val="90000"/>
              </a:lnSpc>
              <a:spcBef>
                <a:spcPts val="2000"/>
              </a:spcBef>
              <a:spcAft>
                <a:spcPts val="0"/>
              </a:spcAft>
              <a:buClr>
                <a:schemeClr val="dk1"/>
              </a:buClr>
              <a:buSzPts val="3600"/>
              <a:buChar char="๏"/>
              <a:defRPr/>
            </a:lvl1pPr>
            <a:lvl2pPr indent="-457200" lvl="1" marL="914400" algn="l">
              <a:lnSpc>
                <a:spcPct val="90000"/>
              </a:lnSpc>
              <a:spcBef>
                <a:spcPts val="1000"/>
              </a:spcBef>
              <a:spcAft>
                <a:spcPts val="0"/>
              </a:spcAft>
              <a:buClr>
                <a:schemeClr val="dk1"/>
              </a:buClr>
              <a:buSzPts val="3600"/>
              <a:buChar char="•"/>
              <a:defRPr/>
            </a:lvl2pPr>
            <a:lvl3pPr indent="-457200" lvl="2" marL="1371600" algn="l">
              <a:lnSpc>
                <a:spcPct val="90000"/>
              </a:lnSpc>
              <a:spcBef>
                <a:spcPts val="1000"/>
              </a:spcBef>
              <a:spcAft>
                <a:spcPts val="0"/>
              </a:spcAft>
              <a:buClr>
                <a:schemeClr val="dk1"/>
              </a:buClr>
              <a:buSzPts val="3600"/>
              <a:buChar char="•"/>
              <a:defRPr/>
            </a:lvl3pPr>
            <a:lvl4pPr indent="-457200" lvl="3" marL="1828800" algn="l">
              <a:lnSpc>
                <a:spcPct val="90000"/>
              </a:lnSpc>
              <a:spcBef>
                <a:spcPts val="1000"/>
              </a:spcBef>
              <a:spcAft>
                <a:spcPts val="0"/>
              </a:spcAft>
              <a:buClr>
                <a:schemeClr val="dk1"/>
              </a:buClr>
              <a:buSzPts val="3600"/>
              <a:buChar char="•"/>
              <a:defRPr/>
            </a:lvl4pPr>
            <a:lvl5pPr indent="-457200" lvl="4" marL="2286000" algn="l">
              <a:lnSpc>
                <a:spcPct val="90000"/>
              </a:lnSpc>
              <a:spcBef>
                <a:spcPts val="1000"/>
              </a:spcBef>
              <a:spcAft>
                <a:spcPts val="0"/>
              </a:spcAft>
              <a:buClr>
                <a:schemeClr val="dk1"/>
              </a:buClr>
              <a:buSzPts val="3600"/>
              <a:buChar char="•"/>
              <a:defRPr/>
            </a:lvl5pPr>
            <a:lvl6pPr indent="-457200" lvl="5" marL="2743200" algn="l">
              <a:lnSpc>
                <a:spcPct val="90000"/>
              </a:lnSpc>
              <a:spcBef>
                <a:spcPts val="1000"/>
              </a:spcBef>
              <a:spcAft>
                <a:spcPts val="0"/>
              </a:spcAft>
              <a:buClr>
                <a:schemeClr val="dk1"/>
              </a:buClr>
              <a:buSzPts val="3600"/>
              <a:buChar char="•"/>
              <a:defRPr/>
            </a:lvl6pPr>
            <a:lvl7pPr indent="-457200" lvl="6" marL="3200400" algn="l">
              <a:lnSpc>
                <a:spcPct val="90000"/>
              </a:lnSpc>
              <a:spcBef>
                <a:spcPts val="1000"/>
              </a:spcBef>
              <a:spcAft>
                <a:spcPts val="0"/>
              </a:spcAft>
              <a:buClr>
                <a:schemeClr val="dk1"/>
              </a:buClr>
              <a:buSzPts val="3600"/>
              <a:buChar char="•"/>
              <a:defRPr/>
            </a:lvl7pPr>
            <a:lvl8pPr indent="-457200" lvl="7" marL="3657600" algn="l">
              <a:lnSpc>
                <a:spcPct val="90000"/>
              </a:lnSpc>
              <a:spcBef>
                <a:spcPts val="1000"/>
              </a:spcBef>
              <a:spcAft>
                <a:spcPts val="0"/>
              </a:spcAft>
              <a:buClr>
                <a:schemeClr val="dk1"/>
              </a:buClr>
              <a:buSzPts val="3600"/>
              <a:buChar char="•"/>
              <a:defRPr/>
            </a:lvl8pPr>
            <a:lvl9pPr indent="-457200" lvl="8" marL="4114800" algn="l">
              <a:lnSpc>
                <a:spcPct val="90000"/>
              </a:lnSpc>
              <a:spcBef>
                <a:spcPts val="1000"/>
              </a:spcBef>
              <a:spcAft>
                <a:spcPts val="0"/>
              </a:spcAft>
              <a:buClr>
                <a:schemeClr val="dk1"/>
              </a:buClr>
              <a:buSzPts val="3600"/>
              <a:buChar char="•"/>
              <a:defRPr/>
            </a:lvl9pPr>
          </a:lstStyle>
          <a:p/>
        </p:txBody>
      </p:sp>
      <p:sp>
        <p:nvSpPr>
          <p:cNvPr id="40" name="Google Shape;40;g128c26840f8_1_637"/>
          <p:cNvSpPr txBox="1"/>
          <p:nvPr>
            <p:ph idx="2" type="body"/>
          </p:nvPr>
        </p:nvSpPr>
        <p:spPr>
          <a:xfrm>
            <a:off x="12344400" y="3651250"/>
            <a:ext cx="10363200" cy="8702400"/>
          </a:xfrm>
          <a:prstGeom prst="rect">
            <a:avLst/>
          </a:prstGeom>
          <a:noFill/>
          <a:ln>
            <a:noFill/>
          </a:ln>
        </p:spPr>
        <p:txBody>
          <a:bodyPr anchorCtr="0" anchor="t" bIns="91400" lIns="182850" spcFirstLastPara="1" rIns="182850" wrap="square" tIns="91400">
            <a:normAutofit/>
          </a:bodyPr>
          <a:lstStyle>
            <a:lvl1pPr indent="-457200" lvl="0" marL="457200" algn="l">
              <a:lnSpc>
                <a:spcPct val="90000"/>
              </a:lnSpc>
              <a:spcBef>
                <a:spcPts val="2000"/>
              </a:spcBef>
              <a:spcAft>
                <a:spcPts val="0"/>
              </a:spcAft>
              <a:buClr>
                <a:schemeClr val="dk1"/>
              </a:buClr>
              <a:buSzPts val="3600"/>
              <a:buChar char="๏"/>
              <a:defRPr/>
            </a:lvl1pPr>
            <a:lvl2pPr indent="-457200" lvl="1" marL="914400" algn="l">
              <a:lnSpc>
                <a:spcPct val="90000"/>
              </a:lnSpc>
              <a:spcBef>
                <a:spcPts val="1000"/>
              </a:spcBef>
              <a:spcAft>
                <a:spcPts val="0"/>
              </a:spcAft>
              <a:buClr>
                <a:schemeClr val="dk1"/>
              </a:buClr>
              <a:buSzPts val="3600"/>
              <a:buChar char="•"/>
              <a:defRPr/>
            </a:lvl2pPr>
            <a:lvl3pPr indent="-457200" lvl="2" marL="1371600" algn="l">
              <a:lnSpc>
                <a:spcPct val="90000"/>
              </a:lnSpc>
              <a:spcBef>
                <a:spcPts val="1000"/>
              </a:spcBef>
              <a:spcAft>
                <a:spcPts val="0"/>
              </a:spcAft>
              <a:buClr>
                <a:schemeClr val="dk1"/>
              </a:buClr>
              <a:buSzPts val="3600"/>
              <a:buChar char="•"/>
              <a:defRPr/>
            </a:lvl3pPr>
            <a:lvl4pPr indent="-457200" lvl="3" marL="1828800" algn="l">
              <a:lnSpc>
                <a:spcPct val="90000"/>
              </a:lnSpc>
              <a:spcBef>
                <a:spcPts val="1000"/>
              </a:spcBef>
              <a:spcAft>
                <a:spcPts val="0"/>
              </a:spcAft>
              <a:buClr>
                <a:schemeClr val="dk1"/>
              </a:buClr>
              <a:buSzPts val="3600"/>
              <a:buChar char="•"/>
              <a:defRPr/>
            </a:lvl4pPr>
            <a:lvl5pPr indent="-457200" lvl="4" marL="2286000" algn="l">
              <a:lnSpc>
                <a:spcPct val="90000"/>
              </a:lnSpc>
              <a:spcBef>
                <a:spcPts val="1000"/>
              </a:spcBef>
              <a:spcAft>
                <a:spcPts val="0"/>
              </a:spcAft>
              <a:buClr>
                <a:schemeClr val="dk1"/>
              </a:buClr>
              <a:buSzPts val="3600"/>
              <a:buChar char="•"/>
              <a:defRPr/>
            </a:lvl5pPr>
            <a:lvl6pPr indent="-457200" lvl="5" marL="2743200" algn="l">
              <a:lnSpc>
                <a:spcPct val="90000"/>
              </a:lnSpc>
              <a:spcBef>
                <a:spcPts val="1000"/>
              </a:spcBef>
              <a:spcAft>
                <a:spcPts val="0"/>
              </a:spcAft>
              <a:buClr>
                <a:schemeClr val="dk1"/>
              </a:buClr>
              <a:buSzPts val="3600"/>
              <a:buChar char="•"/>
              <a:defRPr/>
            </a:lvl6pPr>
            <a:lvl7pPr indent="-457200" lvl="6" marL="3200400" algn="l">
              <a:lnSpc>
                <a:spcPct val="90000"/>
              </a:lnSpc>
              <a:spcBef>
                <a:spcPts val="1000"/>
              </a:spcBef>
              <a:spcAft>
                <a:spcPts val="0"/>
              </a:spcAft>
              <a:buClr>
                <a:schemeClr val="dk1"/>
              </a:buClr>
              <a:buSzPts val="3600"/>
              <a:buChar char="•"/>
              <a:defRPr/>
            </a:lvl7pPr>
            <a:lvl8pPr indent="-457200" lvl="7" marL="3657600" algn="l">
              <a:lnSpc>
                <a:spcPct val="90000"/>
              </a:lnSpc>
              <a:spcBef>
                <a:spcPts val="1000"/>
              </a:spcBef>
              <a:spcAft>
                <a:spcPts val="0"/>
              </a:spcAft>
              <a:buClr>
                <a:schemeClr val="dk1"/>
              </a:buClr>
              <a:buSzPts val="3600"/>
              <a:buChar char="•"/>
              <a:defRPr/>
            </a:lvl8pPr>
            <a:lvl9pPr indent="-457200" lvl="8" marL="4114800" algn="l">
              <a:lnSpc>
                <a:spcPct val="90000"/>
              </a:lnSpc>
              <a:spcBef>
                <a:spcPts val="1000"/>
              </a:spcBef>
              <a:spcAft>
                <a:spcPts val="0"/>
              </a:spcAft>
              <a:buClr>
                <a:schemeClr val="dk1"/>
              </a:buClr>
              <a:buSzPts val="3600"/>
              <a:buChar char="•"/>
              <a:defRPr/>
            </a:lvl9pPr>
          </a:lstStyle>
          <a:p/>
        </p:txBody>
      </p:sp>
      <p:sp>
        <p:nvSpPr>
          <p:cNvPr id="41" name="Google Shape;41;g128c26840f8_1_637"/>
          <p:cNvSpPr txBox="1"/>
          <p:nvPr>
            <p:ph idx="10" type="dt"/>
          </p:nvPr>
        </p:nvSpPr>
        <p:spPr>
          <a:xfrm>
            <a:off x="1676400" y="12712700"/>
            <a:ext cx="5486400" cy="730200"/>
          </a:xfrm>
          <a:prstGeom prst="rect">
            <a:avLst/>
          </a:prstGeom>
          <a:noFill/>
          <a:ln>
            <a:noFill/>
          </a:ln>
        </p:spPr>
        <p:txBody>
          <a:bodyPr anchorCtr="0" anchor="ctr" bIns="91400" lIns="182850" spcFirstLastPara="1" rIns="182850" wrap="square" tIns="91400">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42" name="Google Shape;42;g128c26840f8_1_637"/>
          <p:cNvSpPr txBox="1"/>
          <p:nvPr>
            <p:ph idx="11" type="ftr"/>
          </p:nvPr>
        </p:nvSpPr>
        <p:spPr>
          <a:xfrm>
            <a:off x="8077200" y="12712700"/>
            <a:ext cx="8229600" cy="730200"/>
          </a:xfrm>
          <a:prstGeom prst="rect">
            <a:avLst/>
          </a:prstGeom>
          <a:noFill/>
          <a:ln>
            <a:noFill/>
          </a:ln>
        </p:spPr>
        <p:txBody>
          <a:bodyPr anchorCtr="0" anchor="ctr" bIns="91400" lIns="182850" spcFirstLastPara="1" rIns="182850" wrap="square" tIns="91400">
            <a:noAutofit/>
          </a:bodyPr>
          <a:lstStyle>
            <a:lvl1pPr lv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43" name="Google Shape;43;g128c26840f8_1_637"/>
          <p:cNvSpPr txBox="1"/>
          <p:nvPr>
            <p:ph idx="12" type="sldNum"/>
          </p:nvPr>
        </p:nvSpPr>
        <p:spPr>
          <a:xfrm>
            <a:off x="17221200" y="12712700"/>
            <a:ext cx="5486400" cy="461700"/>
          </a:xfrm>
          <a:prstGeom prst="rect">
            <a:avLst/>
          </a:prstGeom>
          <a:noFill/>
          <a:ln>
            <a:noFill/>
          </a:ln>
        </p:spPr>
        <p:txBody>
          <a:bodyPr anchorCtr="0" anchor="ctr" bIns="91400" lIns="182850" spcFirstLastPara="1" rIns="182850" wrap="square" tIns="91400">
            <a:spAutoFit/>
          </a:bodyPr>
          <a:lstStyle>
            <a:lvl1pPr indent="0" lvl="0" marL="0" marR="0" algn="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g128c26840f8_1_628"/>
          <p:cNvSpPr txBox="1"/>
          <p:nvPr>
            <p:ph type="title"/>
          </p:nvPr>
        </p:nvSpPr>
        <p:spPr>
          <a:xfrm>
            <a:off x="1679576" y="730250"/>
            <a:ext cx="21031200" cy="2651400"/>
          </a:xfrm>
          <a:prstGeom prst="rect">
            <a:avLst/>
          </a:prstGeom>
          <a:noFill/>
          <a:ln>
            <a:noFill/>
          </a:ln>
        </p:spPr>
        <p:txBody>
          <a:bodyPr anchorCtr="0" anchor="ctr" bIns="91400" lIns="182850" spcFirstLastPara="1" rIns="182850" wrap="square" tIns="91400">
            <a:normAutofit/>
          </a:bodyPr>
          <a:lstStyle>
            <a:lvl1pPr lvl="0" algn="l">
              <a:lnSpc>
                <a:spcPct val="90000"/>
              </a:lnSpc>
              <a:spcBef>
                <a:spcPts val="0"/>
              </a:spcBef>
              <a:spcAft>
                <a:spcPts val="0"/>
              </a:spcAft>
              <a:buClr>
                <a:schemeClr val="dk1"/>
              </a:buClr>
              <a:buSzPts val="3600"/>
              <a:buNone/>
              <a:defRPr/>
            </a:lvl1pPr>
            <a:lvl2pPr lvl="1" algn="ctr">
              <a:lnSpc>
                <a:spcPct val="100000"/>
              </a:lnSpc>
              <a:spcBef>
                <a:spcPts val="0"/>
              </a:spcBef>
              <a:spcAft>
                <a:spcPts val="0"/>
              </a:spcAft>
              <a:buSzPts val="10000"/>
              <a:buNone/>
              <a:defRPr/>
            </a:lvl2pPr>
            <a:lvl3pPr lvl="2" algn="ctr">
              <a:lnSpc>
                <a:spcPct val="100000"/>
              </a:lnSpc>
              <a:spcBef>
                <a:spcPts val="0"/>
              </a:spcBef>
              <a:spcAft>
                <a:spcPts val="0"/>
              </a:spcAft>
              <a:buSzPts val="10000"/>
              <a:buNone/>
              <a:defRPr/>
            </a:lvl3pPr>
            <a:lvl4pPr lvl="3" algn="ctr">
              <a:lnSpc>
                <a:spcPct val="100000"/>
              </a:lnSpc>
              <a:spcBef>
                <a:spcPts val="0"/>
              </a:spcBef>
              <a:spcAft>
                <a:spcPts val="0"/>
              </a:spcAft>
              <a:buSzPts val="10000"/>
              <a:buNone/>
              <a:defRPr/>
            </a:lvl4pPr>
            <a:lvl5pPr lvl="4" algn="ctr">
              <a:lnSpc>
                <a:spcPct val="100000"/>
              </a:lnSpc>
              <a:spcBef>
                <a:spcPts val="0"/>
              </a:spcBef>
              <a:spcAft>
                <a:spcPts val="0"/>
              </a:spcAft>
              <a:buSzPts val="10000"/>
              <a:buNone/>
              <a:defRPr/>
            </a:lvl5pPr>
            <a:lvl6pPr lvl="5" algn="ctr">
              <a:lnSpc>
                <a:spcPct val="100000"/>
              </a:lnSpc>
              <a:spcBef>
                <a:spcPts val="0"/>
              </a:spcBef>
              <a:spcAft>
                <a:spcPts val="0"/>
              </a:spcAft>
              <a:buSzPts val="10000"/>
              <a:buNone/>
              <a:defRPr/>
            </a:lvl6pPr>
            <a:lvl7pPr lvl="6" algn="ctr">
              <a:lnSpc>
                <a:spcPct val="100000"/>
              </a:lnSpc>
              <a:spcBef>
                <a:spcPts val="0"/>
              </a:spcBef>
              <a:spcAft>
                <a:spcPts val="0"/>
              </a:spcAft>
              <a:buSzPts val="10000"/>
              <a:buNone/>
              <a:defRPr/>
            </a:lvl7pPr>
            <a:lvl8pPr lvl="7" algn="ctr">
              <a:lnSpc>
                <a:spcPct val="100000"/>
              </a:lnSpc>
              <a:spcBef>
                <a:spcPts val="0"/>
              </a:spcBef>
              <a:spcAft>
                <a:spcPts val="0"/>
              </a:spcAft>
              <a:buSzPts val="10000"/>
              <a:buNone/>
              <a:defRPr/>
            </a:lvl8pPr>
            <a:lvl9pPr lvl="8" algn="ctr">
              <a:lnSpc>
                <a:spcPct val="100000"/>
              </a:lnSpc>
              <a:spcBef>
                <a:spcPts val="0"/>
              </a:spcBef>
              <a:spcAft>
                <a:spcPts val="0"/>
              </a:spcAft>
              <a:buSzPts val="10000"/>
              <a:buNone/>
              <a:defRPr/>
            </a:lvl9pPr>
          </a:lstStyle>
          <a:p/>
        </p:txBody>
      </p:sp>
      <p:sp>
        <p:nvSpPr>
          <p:cNvPr id="46" name="Google Shape;46;g128c26840f8_1_628"/>
          <p:cNvSpPr txBox="1"/>
          <p:nvPr>
            <p:ph idx="1" type="body"/>
          </p:nvPr>
        </p:nvSpPr>
        <p:spPr>
          <a:xfrm>
            <a:off x="1679576" y="3362326"/>
            <a:ext cx="10315800" cy="1647600"/>
          </a:xfrm>
          <a:prstGeom prst="rect">
            <a:avLst/>
          </a:prstGeom>
          <a:noFill/>
          <a:ln>
            <a:noFill/>
          </a:ln>
        </p:spPr>
        <p:txBody>
          <a:bodyPr anchorCtr="0" anchor="b" bIns="91400" lIns="182850" spcFirstLastPara="1" rIns="182850" wrap="square" tIns="91400">
            <a:normAutofit/>
          </a:bodyPr>
          <a:lstStyle>
            <a:lvl1pPr indent="-228600" lvl="0" marL="457200" algn="l">
              <a:lnSpc>
                <a:spcPct val="90000"/>
              </a:lnSpc>
              <a:spcBef>
                <a:spcPts val="2000"/>
              </a:spcBef>
              <a:spcAft>
                <a:spcPts val="0"/>
              </a:spcAft>
              <a:buClr>
                <a:schemeClr val="dk1"/>
              </a:buClr>
              <a:buSzPts val="4800"/>
              <a:buNone/>
              <a:defRPr b="1" sz="4800"/>
            </a:lvl1pPr>
            <a:lvl2pPr indent="-228600" lvl="1" marL="914400" algn="l">
              <a:lnSpc>
                <a:spcPct val="90000"/>
              </a:lnSpc>
              <a:spcBef>
                <a:spcPts val="1000"/>
              </a:spcBef>
              <a:spcAft>
                <a:spcPts val="0"/>
              </a:spcAft>
              <a:buClr>
                <a:schemeClr val="dk1"/>
              </a:buClr>
              <a:buSzPts val="4000"/>
              <a:buNone/>
              <a:defRPr b="1" sz="4000"/>
            </a:lvl2pPr>
            <a:lvl3pPr indent="-228600" lvl="2" marL="1371600" algn="l">
              <a:lnSpc>
                <a:spcPct val="90000"/>
              </a:lnSpc>
              <a:spcBef>
                <a:spcPts val="1000"/>
              </a:spcBef>
              <a:spcAft>
                <a:spcPts val="0"/>
              </a:spcAft>
              <a:buClr>
                <a:schemeClr val="dk1"/>
              </a:buClr>
              <a:buSzPts val="3600"/>
              <a:buNone/>
              <a:defRPr b="1" sz="3600"/>
            </a:lvl3pPr>
            <a:lvl4pPr indent="-228600" lvl="3" marL="1828800" algn="l">
              <a:lnSpc>
                <a:spcPct val="90000"/>
              </a:lnSpc>
              <a:spcBef>
                <a:spcPts val="1000"/>
              </a:spcBef>
              <a:spcAft>
                <a:spcPts val="0"/>
              </a:spcAft>
              <a:buClr>
                <a:schemeClr val="dk1"/>
              </a:buClr>
              <a:buSzPts val="3200"/>
              <a:buNone/>
              <a:defRPr b="1" sz="3200"/>
            </a:lvl4pPr>
            <a:lvl5pPr indent="-228600" lvl="4" marL="2286000" algn="l">
              <a:lnSpc>
                <a:spcPct val="90000"/>
              </a:lnSpc>
              <a:spcBef>
                <a:spcPts val="1000"/>
              </a:spcBef>
              <a:spcAft>
                <a:spcPts val="0"/>
              </a:spcAft>
              <a:buClr>
                <a:schemeClr val="dk1"/>
              </a:buClr>
              <a:buSzPts val="3200"/>
              <a:buNone/>
              <a:defRPr b="1" sz="3200"/>
            </a:lvl5pPr>
            <a:lvl6pPr indent="-228600" lvl="5" marL="2743200" algn="l">
              <a:lnSpc>
                <a:spcPct val="90000"/>
              </a:lnSpc>
              <a:spcBef>
                <a:spcPts val="1000"/>
              </a:spcBef>
              <a:spcAft>
                <a:spcPts val="0"/>
              </a:spcAft>
              <a:buClr>
                <a:schemeClr val="dk1"/>
              </a:buClr>
              <a:buSzPts val="3200"/>
              <a:buNone/>
              <a:defRPr b="1" sz="3200"/>
            </a:lvl6pPr>
            <a:lvl7pPr indent="-228600" lvl="6" marL="3200400" algn="l">
              <a:lnSpc>
                <a:spcPct val="90000"/>
              </a:lnSpc>
              <a:spcBef>
                <a:spcPts val="1000"/>
              </a:spcBef>
              <a:spcAft>
                <a:spcPts val="0"/>
              </a:spcAft>
              <a:buClr>
                <a:schemeClr val="dk1"/>
              </a:buClr>
              <a:buSzPts val="3200"/>
              <a:buNone/>
              <a:defRPr b="1" sz="3200"/>
            </a:lvl7pPr>
            <a:lvl8pPr indent="-228600" lvl="7" marL="3657600" algn="l">
              <a:lnSpc>
                <a:spcPct val="90000"/>
              </a:lnSpc>
              <a:spcBef>
                <a:spcPts val="1000"/>
              </a:spcBef>
              <a:spcAft>
                <a:spcPts val="0"/>
              </a:spcAft>
              <a:buClr>
                <a:schemeClr val="dk1"/>
              </a:buClr>
              <a:buSzPts val="3200"/>
              <a:buNone/>
              <a:defRPr b="1" sz="3200"/>
            </a:lvl8pPr>
            <a:lvl9pPr indent="-228600" lvl="8" marL="4114800" algn="l">
              <a:lnSpc>
                <a:spcPct val="90000"/>
              </a:lnSpc>
              <a:spcBef>
                <a:spcPts val="1000"/>
              </a:spcBef>
              <a:spcAft>
                <a:spcPts val="0"/>
              </a:spcAft>
              <a:buClr>
                <a:schemeClr val="dk1"/>
              </a:buClr>
              <a:buSzPts val="3200"/>
              <a:buNone/>
              <a:defRPr b="1" sz="3200"/>
            </a:lvl9pPr>
          </a:lstStyle>
          <a:p/>
        </p:txBody>
      </p:sp>
      <p:sp>
        <p:nvSpPr>
          <p:cNvPr id="47" name="Google Shape;47;g128c26840f8_1_628"/>
          <p:cNvSpPr txBox="1"/>
          <p:nvPr>
            <p:ph idx="2" type="body"/>
          </p:nvPr>
        </p:nvSpPr>
        <p:spPr>
          <a:xfrm>
            <a:off x="1679576" y="5010150"/>
            <a:ext cx="10315800" cy="7369200"/>
          </a:xfrm>
          <a:prstGeom prst="rect">
            <a:avLst/>
          </a:prstGeom>
          <a:noFill/>
          <a:ln>
            <a:noFill/>
          </a:ln>
        </p:spPr>
        <p:txBody>
          <a:bodyPr anchorCtr="0" anchor="t" bIns="91400" lIns="182850" spcFirstLastPara="1" rIns="182850" wrap="square" tIns="91400">
            <a:normAutofit/>
          </a:bodyPr>
          <a:lstStyle>
            <a:lvl1pPr indent="-457200" lvl="0" marL="457200" algn="l">
              <a:lnSpc>
                <a:spcPct val="90000"/>
              </a:lnSpc>
              <a:spcBef>
                <a:spcPts val="2000"/>
              </a:spcBef>
              <a:spcAft>
                <a:spcPts val="0"/>
              </a:spcAft>
              <a:buClr>
                <a:schemeClr val="dk1"/>
              </a:buClr>
              <a:buSzPts val="3600"/>
              <a:buChar char="๏"/>
              <a:defRPr/>
            </a:lvl1pPr>
            <a:lvl2pPr indent="-457200" lvl="1" marL="914400" algn="l">
              <a:lnSpc>
                <a:spcPct val="90000"/>
              </a:lnSpc>
              <a:spcBef>
                <a:spcPts val="1000"/>
              </a:spcBef>
              <a:spcAft>
                <a:spcPts val="0"/>
              </a:spcAft>
              <a:buClr>
                <a:schemeClr val="dk1"/>
              </a:buClr>
              <a:buSzPts val="3600"/>
              <a:buChar char="•"/>
              <a:defRPr/>
            </a:lvl2pPr>
            <a:lvl3pPr indent="-457200" lvl="2" marL="1371600" algn="l">
              <a:lnSpc>
                <a:spcPct val="90000"/>
              </a:lnSpc>
              <a:spcBef>
                <a:spcPts val="1000"/>
              </a:spcBef>
              <a:spcAft>
                <a:spcPts val="0"/>
              </a:spcAft>
              <a:buClr>
                <a:schemeClr val="dk1"/>
              </a:buClr>
              <a:buSzPts val="3600"/>
              <a:buChar char="•"/>
              <a:defRPr/>
            </a:lvl3pPr>
            <a:lvl4pPr indent="-457200" lvl="3" marL="1828800" algn="l">
              <a:lnSpc>
                <a:spcPct val="90000"/>
              </a:lnSpc>
              <a:spcBef>
                <a:spcPts val="1000"/>
              </a:spcBef>
              <a:spcAft>
                <a:spcPts val="0"/>
              </a:spcAft>
              <a:buClr>
                <a:schemeClr val="dk1"/>
              </a:buClr>
              <a:buSzPts val="3600"/>
              <a:buChar char="•"/>
              <a:defRPr/>
            </a:lvl4pPr>
            <a:lvl5pPr indent="-457200" lvl="4" marL="2286000" algn="l">
              <a:lnSpc>
                <a:spcPct val="90000"/>
              </a:lnSpc>
              <a:spcBef>
                <a:spcPts val="1000"/>
              </a:spcBef>
              <a:spcAft>
                <a:spcPts val="0"/>
              </a:spcAft>
              <a:buClr>
                <a:schemeClr val="dk1"/>
              </a:buClr>
              <a:buSzPts val="3600"/>
              <a:buChar char="•"/>
              <a:defRPr/>
            </a:lvl5pPr>
            <a:lvl6pPr indent="-457200" lvl="5" marL="2743200" algn="l">
              <a:lnSpc>
                <a:spcPct val="90000"/>
              </a:lnSpc>
              <a:spcBef>
                <a:spcPts val="1000"/>
              </a:spcBef>
              <a:spcAft>
                <a:spcPts val="0"/>
              </a:spcAft>
              <a:buClr>
                <a:schemeClr val="dk1"/>
              </a:buClr>
              <a:buSzPts val="3600"/>
              <a:buChar char="•"/>
              <a:defRPr/>
            </a:lvl6pPr>
            <a:lvl7pPr indent="-457200" lvl="6" marL="3200400" algn="l">
              <a:lnSpc>
                <a:spcPct val="90000"/>
              </a:lnSpc>
              <a:spcBef>
                <a:spcPts val="1000"/>
              </a:spcBef>
              <a:spcAft>
                <a:spcPts val="0"/>
              </a:spcAft>
              <a:buClr>
                <a:schemeClr val="dk1"/>
              </a:buClr>
              <a:buSzPts val="3600"/>
              <a:buChar char="•"/>
              <a:defRPr/>
            </a:lvl7pPr>
            <a:lvl8pPr indent="-457200" lvl="7" marL="3657600" algn="l">
              <a:lnSpc>
                <a:spcPct val="90000"/>
              </a:lnSpc>
              <a:spcBef>
                <a:spcPts val="1000"/>
              </a:spcBef>
              <a:spcAft>
                <a:spcPts val="0"/>
              </a:spcAft>
              <a:buClr>
                <a:schemeClr val="dk1"/>
              </a:buClr>
              <a:buSzPts val="3600"/>
              <a:buChar char="•"/>
              <a:defRPr/>
            </a:lvl8pPr>
            <a:lvl9pPr indent="-457200" lvl="8" marL="4114800" algn="l">
              <a:lnSpc>
                <a:spcPct val="90000"/>
              </a:lnSpc>
              <a:spcBef>
                <a:spcPts val="1000"/>
              </a:spcBef>
              <a:spcAft>
                <a:spcPts val="0"/>
              </a:spcAft>
              <a:buClr>
                <a:schemeClr val="dk1"/>
              </a:buClr>
              <a:buSzPts val="3600"/>
              <a:buChar char="•"/>
              <a:defRPr/>
            </a:lvl9pPr>
          </a:lstStyle>
          <a:p/>
        </p:txBody>
      </p:sp>
      <p:sp>
        <p:nvSpPr>
          <p:cNvPr id="48" name="Google Shape;48;g128c26840f8_1_628"/>
          <p:cNvSpPr txBox="1"/>
          <p:nvPr>
            <p:ph idx="3" type="body"/>
          </p:nvPr>
        </p:nvSpPr>
        <p:spPr>
          <a:xfrm>
            <a:off x="12344400" y="3362326"/>
            <a:ext cx="10366200" cy="1647600"/>
          </a:xfrm>
          <a:prstGeom prst="rect">
            <a:avLst/>
          </a:prstGeom>
          <a:noFill/>
          <a:ln>
            <a:noFill/>
          </a:ln>
        </p:spPr>
        <p:txBody>
          <a:bodyPr anchorCtr="0" anchor="b" bIns="91400" lIns="182850" spcFirstLastPara="1" rIns="182850" wrap="square" tIns="91400">
            <a:normAutofit/>
          </a:bodyPr>
          <a:lstStyle>
            <a:lvl1pPr indent="-228600" lvl="0" marL="457200" algn="l">
              <a:lnSpc>
                <a:spcPct val="90000"/>
              </a:lnSpc>
              <a:spcBef>
                <a:spcPts val="2000"/>
              </a:spcBef>
              <a:spcAft>
                <a:spcPts val="0"/>
              </a:spcAft>
              <a:buClr>
                <a:schemeClr val="dk1"/>
              </a:buClr>
              <a:buSzPts val="4800"/>
              <a:buNone/>
              <a:defRPr b="1" sz="4800"/>
            </a:lvl1pPr>
            <a:lvl2pPr indent="-228600" lvl="1" marL="914400" algn="l">
              <a:lnSpc>
                <a:spcPct val="90000"/>
              </a:lnSpc>
              <a:spcBef>
                <a:spcPts val="1000"/>
              </a:spcBef>
              <a:spcAft>
                <a:spcPts val="0"/>
              </a:spcAft>
              <a:buClr>
                <a:schemeClr val="dk1"/>
              </a:buClr>
              <a:buSzPts val="4000"/>
              <a:buNone/>
              <a:defRPr b="1" sz="4000"/>
            </a:lvl2pPr>
            <a:lvl3pPr indent="-228600" lvl="2" marL="1371600" algn="l">
              <a:lnSpc>
                <a:spcPct val="90000"/>
              </a:lnSpc>
              <a:spcBef>
                <a:spcPts val="1000"/>
              </a:spcBef>
              <a:spcAft>
                <a:spcPts val="0"/>
              </a:spcAft>
              <a:buClr>
                <a:schemeClr val="dk1"/>
              </a:buClr>
              <a:buSzPts val="3600"/>
              <a:buNone/>
              <a:defRPr b="1" sz="3600"/>
            </a:lvl3pPr>
            <a:lvl4pPr indent="-228600" lvl="3" marL="1828800" algn="l">
              <a:lnSpc>
                <a:spcPct val="90000"/>
              </a:lnSpc>
              <a:spcBef>
                <a:spcPts val="1000"/>
              </a:spcBef>
              <a:spcAft>
                <a:spcPts val="0"/>
              </a:spcAft>
              <a:buClr>
                <a:schemeClr val="dk1"/>
              </a:buClr>
              <a:buSzPts val="3200"/>
              <a:buNone/>
              <a:defRPr b="1" sz="3200"/>
            </a:lvl4pPr>
            <a:lvl5pPr indent="-228600" lvl="4" marL="2286000" algn="l">
              <a:lnSpc>
                <a:spcPct val="90000"/>
              </a:lnSpc>
              <a:spcBef>
                <a:spcPts val="1000"/>
              </a:spcBef>
              <a:spcAft>
                <a:spcPts val="0"/>
              </a:spcAft>
              <a:buClr>
                <a:schemeClr val="dk1"/>
              </a:buClr>
              <a:buSzPts val="3200"/>
              <a:buNone/>
              <a:defRPr b="1" sz="3200"/>
            </a:lvl5pPr>
            <a:lvl6pPr indent="-228600" lvl="5" marL="2743200" algn="l">
              <a:lnSpc>
                <a:spcPct val="90000"/>
              </a:lnSpc>
              <a:spcBef>
                <a:spcPts val="1000"/>
              </a:spcBef>
              <a:spcAft>
                <a:spcPts val="0"/>
              </a:spcAft>
              <a:buClr>
                <a:schemeClr val="dk1"/>
              </a:buClr>
              <a:buSzPts val="3200"/>
              <a:buNone/>
              <a:defRPr b="1" sz="3200"/>
            </a:lvl6pPr>
            <a:lvl7pPr indent="-228600" lvl="6" marL="3200400" algn="l">
              <a:lnSpc>
                <a:spcPct val="90000"/>
              </a:lnSpc>
              <a:spcBef>
                <a:spcPts val="1000"/>
              </a:spcBef>
              <a:spcAft>
                <a:spcPts val="0"/>
              </a:spcAft>
              <a:buClr>
                <a:schemeClr val="dk1"/>
              </a:buClr>
              <a:buSzPts val="3200"/>
              <a:buNone/>
              <a:defRPr b="1" sz="3200"/>
            </a:lvl7pPr>
            <a:lvl8pPr indent="-228600" lvl="7" marL="3657600" algn="l">
              <a:lnSpc>
                <a:spcPct val="90000"/>
              </a:lnSpc>
              <a:spcBef>
                <a:spcPts val="1000"/>
              </a:spcBef>
              <a:spcAft>
                <a:spcPts val="0"/>
              </a:spcAft>
              <a:buClr>
                <a:schemeClr val="dk1"/>
              </a:buClr>
              <a:buSzPts val="3200"/>
              <a:buNone/>
              <a:defRPr b="1" sz="3200"/>
            </a:lvl8pPr>
            <a:lvl9pPr indent="-228600" lvl="8" marL="4114800" algn="l">
              <a:lnSpc>
                <a:spcPct val="90000"/>
              </a:lnSpc>
              <a:spcBef>
                <a:spcPts val="1000"/>
              </a:spcBef>
              <a:spcAft>
                <a:spcPts val="0"/>
              </a:spcAft>
              <a:buClr>
                <a:schemeClr val="dk1"/>
              </a:buClr>
              <a:buSzPts val="3200"/>
              <a:buNone/>
              <a:defRPr b="1" sz="3200"/>
            </a:lvl9pPr>
          </a:lstStyle>
          <a:p/>
        </p:txBody>
      </p:sp>
      <p:sp>
        <p:nvSpPr>
          <p:cNvPr id="49" name="Google Shape;49;g128c26840f8_1_628"/>
          <p:cNvSpPr txBox="1"/>
          <p:nvPr>
            <p:ph idx="4" type="body"/>
          </p:nvPr>
        </p:nvSpPr>
        <p:spPr>
          <a:xfrm>
            <a:off x="12344400" y="5010150"/>
            <a:ext cx="10366200" cy="7369200"/>
          </a:xfrm>
          <a:prstGeom prst="rect">
            <a:avLst/>
          </a:prstGeom>
          <a:noFill/>
          <a:ln>
            <a:noFill/>
          </a:ln>
        </p:spPr>
        <p:txBody>
          <a:bodyPr anchorCtr="0" anchor="t" bIns="91400" lIns="182850" spcFirstLastPara="1" rIns="182850" wrap="square" tIns="91400">
            <a:normAutofit/>
          </a:bodyPr>
          <a:lstStyle>
            <a:lvl1pPr indent="-457200" lvl="0" marL="457200" algn="l">
              <a:lnSpc>
                <a:spcPct val="90000"/>
              </a:lnSpc>
              <a:spcBef>
                <a:spcPts val="2000"/>
              </a:spcBef>
              <a:spcAft>
                <a:spcPts val="0"/>
              </a:spcAft>
              <a:buClr>
                <a:schemeClr val="dk1"/>
              </a:buClr>
              <a:buSzPts val="3600"/>
              <a:buChar char="๏"/>
              <a:defRPr/>
            </a:lvl1pPr>
            <a:lvl2pPr indent="-457200" lvl="1" marL="914400" algn="l">
              <a:lnSpc>
                <a:spcPct val="90000"/>
              </a:lnSpc>
              <a:spcBef>
                <a:spcPts val="1000"/>
              </a:spcBef>
              <a:spcAft>
                <a:spcPts val="0"/>
              </a:spcAft>
              <a:buClr>
                <a:schemeClr val="dk1"/>
              </a:buClr>
              <a:buSzPts val="3600"/>
              <a:buChar char="•"/>
              <a:defRPr/>
            </a:lvl2pPr>
            <a:lvl3pPr indent="-457200" lvl="2" marL="1371600" algn="l">
              <a:lnSpc>
                <a:spcPct val="90000"/>
              </a:lnSpc>
              <a:spcBef>
                <a:spcPts val="1000"/>
              </a:spcBef>
              <a:spcAft>
                <a:spcPts val="0"/>
              </a:spcAft>
              <a:buClr>
                <a:schemeClr val="dk1"/>
              </a:buClr>
              <a:buSzPts val="3600"/>
              <a:buChar char="•"/>
              <a:defRPr/>
            </a:lvl3pPr>
            <a:lvl4pPr indent="-457200" lvl="3" marL="1828800" algn="l">
              <a:lnSpc>
                <a:spcPct val="90000"/>
              </a:lnSpc>
              <a:spcBef>
                <a:spcPts val="1000"/>
              </a:spcBef>
              <a:spcAft>
                <a:spcPts val="0"/>
              </a:spcAft>
              <a:buClr>
                <a:schemeClr val="dk1"/>
              </a:buClr>
              <a:buSzPts val="3600"/>
              <a:buChar char="•"/>
              <a:defRPr/>
            </a:lvl4pPr>
            <a:lvl5pPr indent="-457200" lvl="4" marL="2286000" algn="l">
              <a:lnSpc>
                <a:spcPct val="90000"/>
              </a:lnSpc>
              <a:spcBef>
                <a:spcPts val="1000"/>
              </a:spcBef>
              <a:spcAft>
                <a:spcPts val="0"/>
              </a:spcAft>
              <a:buClr>
                <a:schemeClr val="dk1"/>
              </a:buClr>
              <a:buSzPts val="3600"/>
              <a:buChar char="•"/>
              <a:defRPr/>
            </a:lvl5pPr>
            <a:lvl6pPr indent="-457200" lvl="5" marL="2743200" algn="l">
              <a:lnSpc>
                <a:spcPct val="90000"/>
              </a:lnSpc>
              <a:spcBef>
                <a:spcPts val="1000"/>
              </a:spcBef>
              <a:spcAft>
                <a:spcPts val="0"/>
              </a:spcAft>
              <a:buClr>
                <a:schemeClr val="dk1"/>
              </a:buClr>
              <a:buSzPts val="3600"/>
              <a:buChar char="•"/>
              <a:defRPr/>
            </a:lvl6pPr>
            <a:lvl7pPr indent="-457200" lvl="6" marL="3200400" algn="l">
              <a:lnSpc>
                <a:spcPct val="90000"/>
              </a:lnSpc>
              <a:spcBef>
                <a:spcPts val="1000"/>
              </a:spcBef>
              <a:spcAft>
                <a:spcPts val="0"/>
              </a:spcAft>
              <a:buClr>
                <a:schemeClr val="dk1"/>
              </a:buClr>
              <a:buSzPts val="3600"/>
              <a:buChar char="•"/>
              <a:defRPr/>
            </a:lvl7pPr>
            <a:lvl8pPr indent="-457200" lvl="7" marL="3657600" algn="l">
              <a:lnSpc>
                <a:spcPct val="90000"/>
              </a:lnSpc>
              <a:spcBef>
                <a:spcPts val="1000"/>
              </a:spcBef>
              <a:spcAft>
                <a:spcPts val="0"/>
              </a:spcAft>
              <a:buClr>
                <a:schemeClr val="dk1"/>
              </a:buClr>
              <a:buSzPts val="3600"/>
              <a:buChar char="•"/>
              <a:defRPr/>
            </a:lvl8pPr>
            <a:lvl9pPr indent="-457200" lvl="8" marL="4114800" algn="l">
              <a:lnSpc>
                <a:spcPct val="90000"/>
              </a:lnSpc>
              <a:spcBef>
                <a:spcPts val="1000"/>
              </a:spcBef>
              <a:spcAft>
                <a:spcPts val="0"/>
              </a:spcAft>
              <a:buClr>
                <a:schemeClr val="dk1"/>
              </a:buClr>
              <a:buSzPts val="3600"/>
              <a:buChar char="•"/>
              <a:defRPr/>
            </a:lvl9pPr>
          </a:lstStyle>
          <a:p/>
        </p:txBody>
      </p:sp>
      <p:sp>
        <p:nvSpPr>
          <p:cNvPr id="50" name="Google Shape;50;g128c26840f8_1_628"/>
          <p:cNvSpPr txBox="1"/>
          <p:nvPr>
            <p:ph idx="10" type="dt"/>
          </p:nvPr>
        </p:nvSpPr>
        <p:spPr>
          <a:xfrm>
            <a:off x="1676400" y="12712700"/>
            <a:ext cx="5486400" cy="730200"/>
          </a:xfrm>
          <a:prstGeom prst="rect">
            <a:avLst/>
          </a:prstGeom>
          <a:noFill/>
          <a:ln>
            <a:noFill/>
          </a:ln>
        </p:spPr>
        <p:txBody>
          <a:bodyPr anchorCtr="0" anchor="ctr" bIns="91400" lIns="182850" spcFirstLastPara="1" rIns="182850" wrap="square" tIns="91400">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51" name="Google Shape;51;g128c26840f8_1_628"/>
          <p:cNvSpPr txBox="1"/>
          <p:nvPr>
            <p:ph idx="11" type="ftr"/>
          </p:nvPr>
        </p:nvSpPr>
        <p:spPr>
          <a:xfrm>
            <a:off x="8077200" y="12712700"/>
            <a:ext cx="8229600" cy="730200"/>
          </a:xfrm>
          <a:prstGeom prst="rect">
            <a:avLst/>
          </a:prstGeom>
          <a:noFill/>
          <a:ln>
            <a:noFill/>
          </a:ln>
        </p:spPr>
        <p:txBody>
          <a:bodyPr anchorCtr="0" anchor="ctr" bIns="91400" lIns="182850" spcFirstLastPara="1" rIns="182850" wrap="square" tIns="91400">
            <a:noAutofit/>
          </a:bodyPr>
          <a:lstStyle>
            <a:lvl1pPr lv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52" name="Google Shape;52;g128c26840f8_1_628"/>
          <p:cNvSpPr txBox="1"/>
          <p:nvPr>
            <p:ph idx="12" type="sldNum"/>
          </p:nvPr>
        </p:nvSpPr>
        <p:spPr>
          <a:xfrm>
            <a:off x="17221200" y="12712700"/>
            <a:ext cx="5486400" cy="461700"/>
          </a:xfrm>
          <a:prstGeom prst="rect">
            <a:avLst/>
          </a:prstGeom>
          <a:noFill/>
          <a:ln>
            <a:noFill/>
          </a:ln>
        </p:spPr>
        <p:txBody>
          <a:bodyPr anchorCtr="0" anchor="ctr" bIns="91400" lIns="182850" spcFirstLastPara="1" rIns="182850" wrap="square" tIns="91400">
            <a:spAutoFit/>
          </a:bodyPr>
          <a:lstStyle>
            <a:lvl1pPr indent="0" lvl="0" marL="0" marR="0" algn="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3" name="Shape 53"/>
        <p:cNvGrpSpPr/>
        <p:nvPr/>
      </p:nvGrpSpPr>
      <p:grpSpPr>
        <a:xfrm>
          <a:off x="0" y="0"/>
          <a:ext cx="0" cy="0"/>
          <a:chOff x="0" y="0"/>
          <a:chExt cx="0" cy="0"/>
        </a:xfrm>
      </p:grpSpPr>
      <p:sp>
        <p:nvSpPr>
          <p:cNvPr id="54" name="Google Shape;54;p38"/>
          <p:cNvSpPr txBox="1"/>
          <p:nvPr>
            <p:ph idx="1" type="body"/>
          </p:nvPr>
        </p:nvSpPr>
        <p:spPr>
          <a:xfrm>
            <a:off x="2855459" y="1027692"/>
            <a:ext cx="18673200" cy="10897502"/>
          </a:xfrm>
          <a:prstGeom prst="rect">
            <a:avLst/>
          </a:prstGeom>
          <a:noFill/>
          <a:ln>
            <a:noFill/>
          </a:ln>
        </p:spPr>
        <p:txBody>
          <a:bodyPr anchorCtr="0" anchor="t" bIns="91400" lIns="91400" spcFirstLastPara="1" rIns="91400" wrap="square" tIns="91400">
            <a:normAutofit/>
          </a:bodyPr>
          <a:lstStyle>
            <a:lvl1pPr indent="-558800" lvl="0" marL="457200" algn="l">
              <a:lnSpc>
                <a:spcPct val="100000"/>
              </a:lnSpc>
              <a:spcBef>
                <a:spcPts val="1600"/>
              </a:spcBef>
              <a:spcAft>
                <a:spcPts val="0"/>
              </a:spcAft>
              <a:buSzPts val="5200"/>
              <a:buChar char="๏"/>
              <a:defRPr/>
            </a:lvl1pPr>
            <a:lvl2pPr indent="-558800" lvl="1" marL="914400" algn="l">
              <a:lnSpc>
                <a:spcPct val="100000"/>
              </a:lnSpc>
              <a:spcBef>
                <a:spcPts val="1600"/>
              </a:spcBef>
              <a:spcAft>
                <a:spcPts val="0"/>
              </a:spcAft>
              <a:buSzPts val="5200"/>
              <a:buChar char="•"/>
              <a:defRPr/>
            </a:lvl2pPr>
            <a:lvl3pPr indent="-558800" lvl="2" marL="1371600" algn="l">
              <a:lnSpc>
                <a:spcPct val="100000"/>
              </a:lnSpc>
              <a:spcBef>
                <a:spcPts val="1600"/>
              </a:spcBef>
              <a:spcAft>
                <a:spcPts val="0"/>
              </a:spcAft>
              <a:buSzPts val="5200"/>
              <a:buChar char="•"/>
              <a:defRPr/>
            </a:lvl3pPr>
            <a:lvl4pPr indent="-558800" lvl="3" marL="1828800" algn="l">
              <a:lnSpc>
                <a:spcPct val="100000"/>
              </a:lnSpc>
              <a:spcBef>
                <a:spcPts val="1600"/>
              </a:spcBef>
              <a:spcAft>
                <a:spcPts val="0"/>
              </a:spcAft>
              <a:buSzPts val="5200"/>
              <a:buChar char="•"/>
              <a:defRPr/>
            </a:lvl4pPr>
            <a:lvl5pPr indent="-558800" lvl="4" marL="2286000" algn="l">
              <a:lnSpc>
                <a:spcPct val="100000"/>
              </a:lnSpc>
              <a:spcBef>
                <a:spcPts val="1600"/>
              </a:spcBef>
              <a:spcAft>
                <a:spcPts val="0"/>
              </a:spcAft>
              <a:buSzPts val="5200"/>
              <a:buChar char="•"/>
              <a:defRPr/>
            </a:lvl5pPr>
            <a:lvl6pPr indent="-558800" lvl="5" marL="2743200" algn="l">
              <a:lnSpc>
                <a:spcPct val="100000"/>
              </a:lnSpc>
              <a:spcBef>
                <a:spcPts val="1600"/>
              </a:spcBef>
              <a:spcAft>
                <a:spcPts val="0"/>
              </a:spcAft>
              <a:buSzPts val="5200"/>
              <a:buChar char="•"/>
              <a:defRPr/>
            </a:lvl6pPr>
            <a:lvl7pPr indent="-558800" lvl="6" marL="3200400" algn="l">
              <a:lnSpc>
                <a:spcPct val="100000"/>
              </a:lnSpc>
              <a:spcBef>
                <a:spcPts val="1600"/>
              </a:spcBef>
              <a:spcAft>
                <a:spcPts val="0"/>
              </a:spcAft>
              <a:buSzPts val="5200"/>
              <a:buChar char="•"/>
              <a:defRPr/>
            </a:lvl7pPr>
            <a:lvl8pPr indent="-558800" lvl="7" marL="3657600" algn="l">
              <a:lnSpc>
                <a:spcPct val="100000"/>
              </a:lnSpc>
              <a:spcBef>
                <a:spcPts val="1600"/>
              </a:spcBef>
              <a:spcAft>
                <a:spcPts val="0"/>
              </a:spcAft>
              <a:buSzPts val="5200"/>
              <a:buChar char="•"/>
              <a:defRPr/>
            </a:lvl8pPr>
            <a:lvl9pPr indent="-558800" lvl="8" marL="4114800" algn="l">
              <a:lnSpc>
                <a:spcPct val="100000"/>
              </a:lnSpc>
              <a:spcBef>
                <a:spcPts val="1600"/>
              </a:spcBef>
              <a:spcAft>
                <a:spcPts val="0"/>
              </a:spcAft>
              <a:buSzPts val="5200"/>
              <a:buChar char="•"/>
              <a:defRPr/>
            </a:lvl9pPr>
          </a:lstStyle>
          <a:p/>
        </p:txBody>
      </p:sp>
      <p:sp>
        <p:nvSpPr>
          <p:cNvPr id="55" name="Google Shape;55;p38"/>
          <p:cNvSpPr txBox="1"/>
          <p:nvPr>
            <p:ph idx="12" type="sldNum"/>
          </p:nvPr>
        </p:nvSpPr>
        <p:spPr>
          <a:xfrm>
            <a:off x="12058551" y="13153924"/>
            <a:ext cx="266974" cy="259222"/>
          </a:xfrm>
          <a:prstGeom prst="rect">
            <a:avLst/>
          </a:prstGeom>
          <a:noFill/>
          <a:ln>
            <a:noFill/>
          </a:ln>
        </p:spPr>
        <p:txBody>
          <a:bodyPr anchorCtr="0" anchor="ctr" bIns="0" lIns="0" spcFirstLastPara="1" rIns="0" wrap="square" tIns="0">
            <a:spAutoFit/>
          </a:bodyPr>
          <a:lstStyle>
            <a:lvl1pPr indent="0" lvl="0"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Object">
  <p:cSld name="Title &amp; Object">
    <p:spTree>
      <p:nvGrpSpPr>
        <p:cNvPr id="56" name="Shape 56"/>
        <p:cNvGrpSpPr/>
        <p:nvPr/>
      </p:nvGrpSpPr>
      <p:grpSpPr>
        <a:xfrm>
          <a:off x="0" y="0"/>
          <a:ext cx="0" cy="0"/>
          <a:chOff x="0" y="0"/>
          <a:chExt cx="0" cy="0"/>
        </a:xfrm>
      </p:grpSpPr>
      <p:sp>
        <p:nvSpPr>
          <p:cNvPr id="57" name="Google Shape;57;p37"/>
          <p:cNvSpPr txBox="1"/>
          <p:nvPr>
            <p:ph type="title"/>
          </p:nvPr>
        </p:nvSpPr>
        <p:spPr>
          <a:xfrm>
            <a:off x="2635842" y="1232988"/>
            <a:ext cx="19112402" cy="1674301"/>
          </a:xfrm>
          <a:prstGeom prst="rect">
            <a:avLst/>
          </a:prstGeom>
          <a:noFill/>
          <a:ln>
            <a:noFill/>
          </a:ln>
        </p:spPr>
        <p:txBody>
          <a:bodyPr anchorCtr="0" anchor="ctr" bIns="91400" lIns="91400" spcFirstLastPara="1" rIns="91400" wrap="square" tIns="91400">
            <a:normAutofit/>
          </a:bodyPr>
          <a:lstStyle>
            <a:lvl1pPr lvl="0" algn="ctr">
              <a:lnSpc>
                <a:spcPct val="100000"/>
              </a:lnSpc>
              <a:spcBef>
                <a:spcPts val="0"/>
              </a:spcBef>
              <a:spcAft>
                <a:spcPts val="0"/>
              </a:spcAft>
              <a:buClr>
                <a:srgbClr val="3E3E3E"/>
              </a:buClr>
              <a:buSzPts val="7200"/>
              <a:buFont typeface="Arial"/>
              <a:buNone/>
              <a:defRPr sz="7200"/>
            </a:lvl1pPr>
            <a:lvl2pPr lvl="1" algn="ctr">
              <a:lnSpc>
                <a:spcPct val="100000"/>
              </a:lnSpc>
              <a:spcBef>
                <a:spcPts val="0"/>
              </a:spcBef>
              <a:spcAft>
                <a:spcPts val="0"/>
              </a:spcAft>
              <a:buClr>
                <a:srgbClr val="3E3E3E"/>
              </a:buClr>
              <a:buSzPts val="1800"/>
              <a:buNone/>
              <a:defRPr/>
            </a:lvl2pPr>
            <a:lvl3pPr lvl="2" algn="ctr">
              <a:lnSpc>
                <a:spcPct val="100000"/>
              </a:lnSpc>
              <a:spcBef>
                <a:spcPts val="0"/>
              </a:spcBef>
              <a:spcAft>
                <a:spcPts val="0"/>
              </a:spcAft>
              <a:buClr>
                <a:srgbClr val="3E3E3E"/>
              </a:buClr>
              <a:buSzPts val="1800"/>
              <a:buNone/>
              <a:defRPr/>
            </a:lvl3pPr>
            <a:lvl4pPr lvl="3" algn="ctr">
              <a:lnSpc>
                <a:spcPct val="100000"/>
              </a:lnSpc>
              <a:spcBef>
                <a:spcPts val="0"/>
              </a:spcBef>
              <a:spcAft>
                <a:spcPts val="0"/>
              </a:spcAft>
              <a:buClr>
                <a:srgbClr val="3E3E3E"/>
              </a:buClr>
              <a:buSzPts val="1800"/>
              <a:buNone/>
              <a:defRPr/>
            </a:lvl4pPr>
            <a:lvl5pPr lvl="4" algn="ctr">
              <a:lnSpc>
                <a:spcPct val="100000"/>
              </a:lnSpc>
              <a:spcBef>
                <a:spcPts val="0"/>
              </a:spcBef>
              <a:spcAft>
                <a:spcPts val="0"/>
              </a:spcAft>
              <a:buClr>
                <a:srgbClr val="3E3E3E"/>
              </a:buClr>
              <a:buSzPts val="1800"/>
              <a:buNone/>
              <a:defRPr/>
            </a:lvl5pPr>
            <a:lvl6pPr lvl="5" algn="ctr">
              <a:lnSpc>
                <a:spcPct val="100000"/>
              </a:lnSpc>
              <a:spcBef>
                <a:spcPts val="0"/>
              </a:spcBef>
              <a:spcAft>
                <a:spcPts val="0"/>
              </a:spcAft>
              <a:buClr>
                <a:srgbClr val="3E3E3E"/>
              </a:buClr>
              <a:buSzPts val="1800"/>
              <a:buNone/>
              <a:defRPr/>
            </a:lvl6pPr>
            <a:lvl7pPr lvl="6" algn="ctr">
              <a:lnSpc>
                <a:spcPct val="100000"/>
              </a:lnSpc>
              <a:spcBef>
                <a:spcPts val="0"/>
              </a:spcBef>
              <a:spcAft>
                <a:spcPts val="0"/>
              </a:spcAft>
              <a:buClr>
                <a:srgbClr val="3E3E3E"/>
              </a:buClr>
              <a:buSzPts val="1800"/>
              <a:buNone/>
              <a:defRPr/>
            </a:lvl7pPr>
            <a:lvl8pPr lvl="7" algn="ctr">
              <a:lnSpc>
                <a:spcPct val="100000"/>
              </a:lnSpc>
              <a:spcBef>
                <a:spcPts val="0"/>
              </a:spcBef>
              <a:spcAft>
                <a:spcPts val="0"/>
              </a:spcAft>
              <a:buClr>
                <a:srgbClr val="3E3E3E"/>
              </a:buClr>
              <a:buSzPts val="1800"/>
              <a:buNone/>
              <a:defRPr/>
            </a:lvl8pPr>
            <a:lvl9pPr lvl="8" algn="ctr">
              <a:lnSpc>
                <a:spcPct val="100000"/>
              </a:lnSpc>
              <a:spcBef>
                <a:spcPts val="0"/>
              </a:spcBef>
              <a:spcAft>
                <a:spcPts val="0"/>
              </a:spcAft>
              <a:buClr>
                <a:srgbClr val="3E3E3E"/>
              </a:buClr>
              <a:buSzPts val="1800"/>
              <a:buNone/>
              <a:defRPr/>
            </a:lvl9pPr>
          </a:lstStyle>
          <a:p/>
        </p:txBody>
      </p:sp>
      <p:pic>
        <p:nvPicPr>
          <p:cNvPr descr="Google Shape;23;p4" id="58" name="Google Shape;58;p37"/>
          <p:cNvPicPr preferRelativeResize="0"/>
          <p:nvPr/>
        </p:nvPicPr>
        <p:blipFill rotWithShape="1">
          <a:blip r:embed="rId2">
            <a:alphaModFix/>
          </a:blip>
          <a:srcRect b="0" l="0" r="0" t="0"/>
          <a:stretch/>
        </p:blipFill>
        <p:spPr>
          <a:xfrm>
            <a:off x="2771444" y="243932"/>
            <a:ext cx="432902" cy="432900"/>
          </a:xfrm>
          <a:prstGeom prst="rect">
            <a:avLst/>
          </a:prstGeom>
          <a:noFill/>
          <a:ln>
            <a:noFill/>
          </a:ln>
        </p:spPr>
      </p:pic>
      <p:sp>
        <p:nvSpPr>
          <p:cNvPr id="59" name="Google Shape;59;p37"/>
          <p:cNvSpPr txBox="1"/>
          <p:nvPr>
            <p:ph idx="1" type="body"/>
          </p:nvPr>
        </p:nvSpPr>
        <p:spPr>
          <a:xfrm>
            <a:off x="2820129" y="3811570"/>
            <a:ext cx="18743701" cy="8077201"/>
          </a:xfrm>
          <a:prstGeom prst="rect">
            <a:avLst/>
          </a:prstGeom>
          <a:noFill/>
          <a:ln>
            <a:noFill/>
          </a:ln>
        </p:spPr>
        <p:txBody>
          <a:bodyPr anchorCtr="0" anchor="t" bIns="91400" lIns="91400" spcFirstLastPara="1" rIns="91400" wrap="square" tIns="91400">
            <a:normAutofit/>
          </a:bodyPr>
          <a:lstStyle>
            <a:lvl1pPr indent="-558800" lvl="0" marL="457200" algn="l">
              <a:lnSpc>
                <a:spcPct val="100000"/>
              </a:lnSpc>
              <a:spcBef>
                <a:spcPts val="1600"/>
              </a:spcBef>
              <a:spcAft>
                <a:spcPts val="0"/>
              </a:spcAft>
              <a:buSzPts val="5200"/>
              <a:buChar char="๏"/>
              <a:defRPr/>
            </a:lvl1pPr>
            <a:lvl2pPr indent="-558800" lvl="1" marL="914400" algn="l">
              <a:lnSpc>
                <a:spcPct val="100000"/>
              </a:lnSpc>
              <a:spcBef>
                <a:spcPts val="1600"/>
              </a:spcBef>
              <a:spcAft>
                <a:spcPts val="0"/>
              </a:spcAft>
              <a:buSzPts val="5200"/>
              <a:buChar char="•"/>
              <a:defRPr/>
            </a:lvl2pPr>
            <a:lvl3pPr indent="-558800" lvl="2" marL="1371600" algn="l">
              <a:lnSpc>
                <a:spcPct val="100000"/>
              </a:lnSpc>
              <a:spcBef>
                <a:spcPts val="1600"/>
              </a:spcBef>
              <a:spcAft>
                <a:spcPts val="0"/>
              </a:spcAft>
              <a:buSzPts val="5200"/>
              <a:buChar char="•"/>
              <a:defRPr/>
            </a:lvl3pPr>
            <a:lvl4pPr indent="-558800" lvl="3" marL="1828800" algn="l">
              <a:lnSpc>
                <a:spcPct val="100000"/>
              </a:lnSpc>
              <a:spcBef>
                <a:spcPts val="1600"/>
              </a:spcBef>
              <a:spcAft>
                <a:spcPts val="0"/>
              </a:spcAft>
              <a:buSzPts val="5200"/>
              <a:buChar char="•"/>
              <a:defRPr/>
            </a:lvl4pPr>
            <a:lvl5pPr indent="-558800" lvl="4" marL="2286000" algn="l">
              <a:lnSpc>
                <a:spcPct val="100000"/>
              </a:lnSpc>
              <a:spcBef>
                <a:spcPts val="1600"/>
              </a:spcBef>
              <a:spcAft>
                <a:spcPts val="0"/>
              </a:spcAft>
              <a:buSzPts val="5200"/>
              <a:buChar char="•"/>
              <a:defRPr/>
            </a:lvl5pPr>
            <a:lvl6pPr indent="-558800" lvl="5" marL="2743200" algn="l">
              <a:lnSpc>
                <a:spcPct val="100000"/>
              </a:lnSpc>
              <a:spcBef>
                <a:spcPts val="1600"/>
              </a:spcBef>
              <a:spcAft>
                <a:spcPts val="0"/>
              </a:spcAft>
              <a:buSzPts val="5200"/>
              <a:buChar char="•"/>
              <a:defRPr/>
            </a:lvl6pPr>
            <a:lvl7pPr indent="-558800" lvl="6" marL="3200400" algn="l">
              <a:lnSpc>
                <a:spcPct val="100000"/>
              </a:lnSpc>
              <a:spcBef>
                <a:spcPts val="1600"/>
              </a:spcBef>
              <a:spcAft>
                <a:spcPts val="0"/>
              </a:spcAft>
              <a:buSzPts val="5200"/>
              <a:buChar char="•"/>
              <a:defRPr/>
            </a:lvl7pPr>
            <a:lvl8pPr indent="-558800" lvl="7" marL="3657600" algn="l">
              <a:lnSpc>
                <a:spcPct val="100000"/>
              </a:lnSpc>
              <a:spcBef>
                <a:spcPts val="1600"/>
              </a:spcBef>
              <a:spcAft>
                <a:spcPts val="0"/>
              </a:spcAft>
              <a:buSzPts val="5200"/>
              <a:buChar char="•"/>
              <a:defRPr/>
            </a:lvl8pPr>
            <a:lvl9pPr indent="-558800" lvl="8" marL="4114800" algn="l">
              <a:lnSpc>
                <a:spcPct val="100000"/>
              </a:lnSpc>
              <a:spcBef>
                <a:spcPts val="1600"/>
              </a:spcBef>
              <a:spcAft>
                <a:spcPts val="0"/>
              </a:spcAft>
              <a:buSzPts val="5200"/>
              <a:buChar char="•"/>
              <a:defRPr/>
            </a:lvl9pPr>
          </a:lstStyle>
          <a:p/>
        </p:txBody>
      </p:sp>
      <p:sp>
        <p:nvSpPr>
          <p:cNvPr id="60" name="Google Shape;60;p37"/>
          <p:cNvSpPr txBox="1"/>
          <p:nvPr>
            <p:ph idx="12" type="sldNum"/>
          </p:nvPr>
        </p:nvSpPr>
        <p:spPr>
          <a:xfrm>
            <a:off x="12007651" y="13074034"/>
            <a:ext cx="368574" cy="360822"/>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7.xml"/><Relationship Id="rId11" Type="http://schemas.openxmlformats.org/officeDocument/2006/relationships/slideLayout" Target="../slideLayouts/slideLayout8.xml"/><Relationship Id="rId22" Type="http://schemas.openxmlformats.org/officeDocument/2006/relationships/theme" Target="../theme/theme2.xml"/><Relationship Id="rId10" Type="http://schemas.openxmlformats.org/officeDocument/2006/relationships/slideLayout" Target="../slideLayouts/slideLayout7.xml"/><Relationship Id="rId21" Type="http://schemas.openxmlformats.org/officeDocument/2006/relationships/slideLayout" Target="../slideLayouts/slideLayout18.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36.png"/><Relationship Id="rId2" Type="http://schemas.openxmlformats.org/officeDocument/2006/relationships/image" Target="../media/image2.png"/><Relationship Id="rId3" Type="http://schemas.openxmlformats.org/officeDocument/2006/relationships/image" Target="../media/image7.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slideLayout" Target="../slideLayouts/slideLayout12.xml"/><Relationship Id="rId14" Type="http://schemas.openxmlformats.org/officeDocument/2006/relationships/slideLayout" Target="../slideLayouts/slideLayout11.xml"/><Relationship Id="rId17" Type="http://schemas.openxmlformats.org/officeDocument/2006/relationships/slideLayout" Target="../slideLayouts/slideLayout14.xml"/><Relationship Id="rId16" Type="http://schemas.openxmlformats.org/officeDocument/2006/relationships/slideLayout" Target="../slideLayouts/slideLayout13.xml"/><Relationship Id="rId5" Type="http://schemas.openxmlformats.org/officeDocument/2006/relationships/slideLayout" Target="../slideLayouts/slideLayout2.xml"/><Relationship Id="rId19" Type="http://schemas.openxmlformats.org/officeDocument/2006/relationships/slideLayout" Target="../slideLayouts/slideLayout16.xml"/><Relationship Id="rId6" Type="http://schemas.openxmlformats.org/officeDocument/2006/relationships/slideLayout" Target="../slideLayouts/slideLayout3.xml"/><Relationship Id="rId18" Type="http://schemas.openxmlformats.org/officeDocument/2006/relationships/slideLayout" Target="../slideLayouts/slideLayout15.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34"/>
          <p:cNvSpPr/>
          <p:nvPr/>
        </p:nvSpPr>
        <p:spPr>
          <a:xfrm>
            <a:off x="-25399" y="12818533"/>
            <a:ext cx="24434698" cy="930002"/>
          </a:xfrm>
          <a:prstGeom prst="rect">
            <a:avLst/>
          </a:prstGeom>
          <a:blipFill rotWithShape="1">
            <a:blip r:embed="rId1">
              <a:alphaModFix/>
            </a:blip>
            <a:stretch>
              <a:fillRect b="0" l="0" r="0" t="0"/>
            </a:stretch>
          </a:blip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3200"/>
              <a:buFont typeface="Arial"/>
              <a:buNone/>
            </a:pPr>
            <a:r>
              <a:t/>
            </a:r>
            <a:endParaRPr b="0" i="0" sz="3200" u="none" cap="none" strike="noStrike">
              <a:solidFill>
                <a:srgbClr val="FFFFFF"/>
              </a:solidFill>
              <a:latin typeface="Arial"/>
              <a:ea typeface="Arial"/>
              <a:cs typeface="Arial"/>
              <a:sym typeface="Arial"/>
            </a:endParaRPr>
          </a:p>
        </p:txBody>
      </p:sp>
      <p:pic>
        <p:nvPicPr>
          <p:cNvPr descr="Google Shape;7;p1" id="7" name="Google Shape;7;p34"/>
          <p:cNvPicPr preferRelativeResize="0"/>
          <p:nvPr/>
        </p:nvPicPr>
        <p:blipFill rotWithShape="1">
          <a:blip r:embed="rId2">
            <a:alphaModFix/>
          </a:blip>
          <a:srcRect b="0" l="0" r="0" t="0"/>
          <a:stretch/>
        </p:blipFill>
        <p:spPr>
          <a:xfrm>
            <a:off x="2771444" y="13058232"/>
            <a:ext cx="432902" cy="432902"/>
          </a:xfrm>
          <a:prstGeom prst="rect">
            <a:avLst/>
          </a:prstGeom>
          <a:noFill/>
          <a:ln>
            <a:noFill/>
          </a:ln>
        </p:spPr>
      </p:pic>
      <p:pic>
        <p:nvPicPr>
          <p:cNvPr descr="Google Shape;8;p1" id="8" name="Google Shape;8;p34"/>
          <p:cNvPicPr preferRelativeResize="0"/>
          <p:nvPr/>
        </p:nvPicPr>
        <p:blipFill rotWithShape="1">
          <a:blip r:embed="rId3">
            <a:alphaModFix/>
          </a:blip>
          <a:srcRect b="0" l="0" r="0" t="0"/>
          <a:stretch/>
        </p:blipFill>
        <p:spPr>
          <a:xfrm>
            <a:off x="3325519" y="13170067"/>
            <a:ext cx="1705502" cy="228302"/>
          </a:xfrm>
          <a:prstGeom prst="rect">
            <a:avLst/>
          </a:prstGeom>
          <a:noFill/>
          <a:ln>
            <a:noFill/>
          </a:ln>
        </p:spPr>
      </p:pic>
      <p:sp>
        <p:nvSpPr>
          <p:cNvPr id="9" name="Google Shape;9;p34"/>
          <p:cNvSpPr txBox="1"/>
          <p:nvPr>
            <p:ph idx="1" type="body"/>
          </p:nvPr>
        </p:nvSpPr>
        <p:spPr>
          <a:xfrm>
            <a:off x="2855459" y="1027692"/>
            <a:ext cx="18673200" cy="10897502"/>
          </a:xfrm>
          <a:prstGeom prst="rect">
            <a:avLst/>
          </a:prstGeom>
          <a:noFill/>
          <a:ln>
            <a:noFill/>
          </a:ln>
        </p:spPr>
        <p:txBody>
          <a:bodyPr anchorCtr="0" anchor="t" bIns="91400" lIns="91400" spcFirstLastPara="1" rIns="91400" wrap="square" tIns="91400">
            <a:normAutofit/>
          </a:bodyPr>
          <a:lstStyle>
            <a:lvl1pPr indent="-558800" lvl="0" marL="457200" marR="0" rtl="0" algn="l">
              <a:lnSpc>
                <a:spcPct val="100000"/>
              </a:lnSpc>
              <a:spcBef>
                <a:spcPts val="1600"/>
              </a:spcBef>
              <a:spcAft>
                <a:spcPts val="0"/>
              </a:spcAft>
              <a:buClr>
                <a:srgbClr val="BEBEBE"/>
              </a:buClr>
              <a:buSzPts val="5200"/>
              <a:buFont typeface="Arial"/>
              <a:buChar char="๏"/>
              <a:defRPr b="0" i="0" sz="5200" u="none" cap="none" strike="noStrike">
                <a:solidFill>
                  <a:srgbClr val="3E3E3E"/>
                </a:solidFill>
                <a:latin typeface="Arial"/>
                <a:ea typeface="Arial"/>
                <a:cs typeface="Arial"/>
                <a:sym typeface="Arial"/>
              </a:defRPr>
            </a:lvl1pPr>
            <a:lvl2pPr indent="-558800" lvl="1" marL="914400" marR="0" rtl="0" algn="l">
              <a:lnSpc>
                <a:spcPct val="100000"/>
              </a:lnSpc>
              <a:spcBef>
                <a:spcPts val="1600"/>
              </a:spcBef>
              <a:spcAft>
                <a:spcPts val="0"/>
              </a:spcAft>
              <a:buClr>
                <a:srgbClr val="BEBEBE"/>
              </a:buClr>
              <a:buSzPts val="5200"/>
              <a:buFont typeface="Arial"/>
              <a:buChar char="•"/>
              <a:defRPr b="0" i="0" sz="5200" u="none" cap="none" strike="noStrike">
                <a:solidFill>
                  <a:srgbClr val="3E3E3E"/>
                </a:solidFill>
                <a:latin typeface="Arial"/>
                <a:ea typeface="Arial"/>
                <a:cs typeface="Arial"/>
                <a:sym typeface="Arial"/>
              </a:defRPr>
            </a:lvl2pPr>
            <a:lvl3pPr indent="-558800" lvl="2" marL="1371600" marR="0" rtl="0" algn="l">
              <a:lnSpc>
                <a:spcPct val="100000"/>
              </a:lnSpc>
              <a:spcBef>
                <a:spcPts val="1600"/>
              </a:spcBef>
              <a:spcAft>
                <a:spcPts val="0"/>
              </a:spcAft>
              <a:buClr>
                <a:srgbClr val="BEBEBE"/>
              </a:buClr>
              <a:buSzPts val="5200"/>
              <a:buFont typeface="Arial"/>
              <a:buChar char="•"/>
              <a:defRPr b="0" i="0" sz="5200" u="none" cap="none" strike="noStrike">
                <a:solidFill>
                  <a:srgbClr val="3E3E3E"/>
                </a:solidFill>
                <a:latin typeface="Arial"/>
                <a:ea typeface="Arial"/>
                <a:cs typeface="Arial"/>
                <a:sym typeface="Arial"/>
              </a:defRPr>
            </a:lvl3pPr>
            <a:lvl4pPr indent="-558800" lvl="3" marL="1828800" marR="0" rtl="0" algn="l">
              <a:lnSpc>
                <a:spcPct val="100000"/>
              </a:lnSpc>
              <a:spcBef>
                <a:spcPts val="1600"/>
              </a:spcBef>
              <a:spcAft>
                <a:spcPts val="0"/>
              </a:spcAft>
              <a:buClr>
                <a:srgbClr val="BEBEBE"/>
              </a:buClr>
              <a:buSzPts val="5200"/>
              <a:buFont typeface="Arial"/>
              <a:buChar char="•"/>
              <a:defRPr b="0" i="0" sz="5200" u="none" cap="none" strike="noStrike">
                <a:solidFill>
                  <a:srgbClr val="3E3E3E"/>
                </a:solidFill>
                <a:latin typeface="Arial"/>
                <a:ea typeface="Arial"/>
                <a:cs typeface="Arial"/>
                <a:sym typeface="Arial"/>
              </a:defRPr>
            </a:lvl4pPr>
            <a:lvl5pPr indent="-558800" lvl="4" marL="2286000" marR="0" rtl="0" algn="l">
              <a:lnSpc>
                <a:spcPct val="100000"/>
              </a:lnSpc>
              <a:spcBef>
                <a:spcPts val="1600"/>
              </a:spcBef>
              <a:spcAft>
                <a:spcPts val="0"/>
              </a:spcAft>
              <a:buClr>
                <a:srgbClr val="BEBEBE"/>
              </a:buClr>
              <a:buSzPts val="5200"/>
              <a:buFont typeface="Arial"/>
              <a:buChar char="•"/>
              <a:defRPr b="0" i="0" sz="5200" u="none" cap="none" strike="noStrike">
                <a:solidFill>
                  <a:srgbClr val="3E3E3E"/>
                </a:solidFill>
                <a:latin typeface="Arial"/>
                <a:ea typeface="Arial"/>
                <a:cs typeface="Arial"/>
                <a:sym typeface="Arial"/>
              </a:defRPr>
            </a:lvl5pPr>
            <a:lvl6pPr indent="-558800" lvl="5" marL="2743200" marR="0" rtl="0" algn="l">
              <a:lnSpc>
                <a:spcPct val="100000"/>
              </a:lnSpc>
              <a:spcBef>
                <a:spcPts val="1600"/>
              </a:spcBef>
              <a:spcAft>
                <a:spcPts val="0"/>
              </a:spcAft>
              <a:buClr>
                <a:srgbClr val="BEBEBE"/>
              </a:buClr>
              <a:buSzPts val="5200"/>
              <a:buFont typeface="Arial"/>
              <a:buChar char="•"/>
              <a:defRPr b="0" i="0" sz="5200" u="none" cap="none" strike="noStrike">
                <a:solidFill>
                  <a:srgbClr val="3E3E3E"/>
                </a:solidFill>
                <a:latin typeface="Arial"/>
                <a:ea typeface="Arial"/>
                <a:cs typeface="Arial"/>
                <a:sym typeface="Arial"/>
              </a:defRPr>
            </a:lvl6pPr>
            <a:lvl7pPr indent="-558800" lvl="6" marL="3200400" marR="0" rtl="0" algn="l">
              <a:lnSpc>
                <a:spcPct val="100000"/>
              </a:lnSpc>
              <a:spcBef>
                <a:spcPts val="1600"/>
              </a:spcBef>
              <a:spcAft>
                <a:spcPts val="0"/>
              </a:spcAft>
              <a:buClr>
                <a:srgbClr val="BEBEBE"/>
              </a:buClr>
              <a:buSzPts val="5200"/>
              <a:buFont typeface="Arial"/>
              <a:buChar char="•"/>
              <a:defRPr b="0" i="0" sz="5200" u="none" cap="none" strike="noStrike">
                <a:solidFill>
                  <a:srgbClr val="3E3E3E"/>
                </a:solidFill>
                <a:latin typeface="Arial"/>
                <a:ea typeface="Arial"/>
                <a:cs typeface="Arial"/>
                <a:sym typeface="Arial"/>
              </a:defRPr>
            </a:lvl7pPr>
            <a:lvl8pPr indent="-558800" lvl="7" marL="3657600" marR="0" rtl="0" algn="l">
              <a:lnSpc>
                <a:spcPct val="100000"/>
              </a:lnSpc>
              <a:spcBef>
                <a:spcPts val="1600"/>
              </a:spcBef>
              <a:spcAft>
                <a:spcPts val="0"/>
              </a:spcAft>
              <a:buClr>
                <a:srgbClr val="BEBEBE"/>
              </a:buClr>
              <a:buSzPts val="5200"/>
              <a:buFont typeface="Arial"/>
              <a:buChar char="•"/>
              <a:defRPr b="0" i="0" sz="5200" u="none" cap="none" strike="noStrike">
                <a:solidFill>
                  <a:srgbClr val="3E3E3E"/>
                </a:solidFill>
                <a:latin typeface="Arial"/>
                <a:ea typeface="Arial"/>
                <a:cs typeface="Arial"/>
                <a:sym typeface="Arial"/>
              </a:defRPr>
            </a:lvl8pPr>
            <a:lvl9pPr indent="-558800" lvl="8" marL="4114800" marR="0" rtl="0" algn="l">
              <a:lnSpc>
                <a:spcPct val="100000"/>
              </a:lnSpc>
              <a:spcBef>
                <a:spcPts val="1600"/>
              </a:spcBef>
              <a:spcAft>
                <a:spcPts val="0"/>
              </a:spcAft>
              <a:buClr>
                <a:srgbClr val="BEBEBE"/>
              </a:buClr>
              <a:buSzPts val="5200"/>
              <a:buFont typeface="Arial"/>
              <a:buChar char="•"/>
              <a:defRPr b="0" i="0" sz="5200" u="none" cap="none" strike="noStrike">
                <a:solidFill>
                  <a:srgbClr val="3E3E3E"/>
                </a:solidFill>
                <a:latin typeface="Arial"/>
                <a:ea typeface="Arial"/>
                <a:cs typeface="Arial"/>
                <a:sym typeface="Arial"/>
              </a:defRPr>
            </a:lvl9pPr>
          </a:lstStyle>
          <a:p/>
        </p:txBody>
      </p:sp>
      <p:sp>
        <p:nvSpPr>
          <p:cNvPr id="10" name="Google Shape;10;p34"/>
          <p:cNvSpPr txBox="1"/>
          <p:nvPr>
            <p:ph type="title"/>
          </p:nvPr>
        </p:nvSpPr>
        <p:spPr>
          <a:xfrm>
            <a:off x="3653366" y="2743200"/>
            <a:ext cx="19507201" cy="930275"/>
          </a:xfrm>
          <a:prstGeom prst="rect">
            <a:avLst/>
          </a:prstGeom>
          <a:noFill/>
          <a:ln>
            <a:noFill/>
          </a:ln>
        </p:spPr>
        <p:txBody>
          <a:bodyPr anchorCtr="0" anchor="ctr" bIns="91400" lIns="91400" spcFirstLastPara="1" rIns="91400" wrap="square" tIns="91400">
            <a:normAutofit/>
          </a:bodyPr>
          <a:lstStyle>
            <a:lvl1pPr lvl="0" marR="0" rtl="0" algn="ctr">
              <a:lnSpc>
                <a:spcPct val="100000"/>
              </a:lnSpc>
              <a:spcBef>
                <a:spcPts val="0"/>
              </a:spcBef>
              <a:spcAft>
                <a:spcPts val="0"/>
              </a:spcAft>
              <a:buClr>
                <a:srgbClr val="3E3E3E"/>
              </a:buClr>
              <a:buSzPts val="10000"/>
              <a:buFont typeface="Arial"/>
              <a:buNone/>
              <a:defRPr b="1" i="0" sz="10000" u="none" cap="none" strike="noStrike">
                <a:solidFill>
                  <a:srgbClr val="3E3E3E"/>
                </a:solidFill>
                <a:latin typeface="Arial"/>
                <a:ea typeface="Arial"/>
                <a:cs typeface="Arial"/>
                <a:sym typeface="Arial"/>
              </a:defRPr>
            </a:lvl1pPr>
            <a:lvl2pPr lvl="1" marR="0" rtl="0" algn="ctr">
              <a:lnSpc>
                <a:spcPct val="100000"/>
              </a:lnSpc>
              <a:spcBef>
                <a:spcPts val="0"/>
              </a:spcBef>
              <a:spcAft>
                <a:spcPts val="0"/>
              </a:spcAft>
              <a:buClr>
                <a:srgbClr val="3E3E3E"/>
              </a:buClr>
              <a:buSzPts val="10000"/>
              <a:buFont typeface="Arial"/>
              <a:buNone/>
              <a:defRPr b="1" i="0" sz="10000" u="none" cap="none" strike="noStrike">
                <a:solidFill>
                  <a:srgbClr val="3E3E3E"/>
                </a:solidFill>
                <a:latin typeface="Arial"/>
                <a:ea typeface="Arial"/>
                <a:cs typeface="Arial"/>
                <a:sym typeface="Arial"/>
              </a:defRPr>
            </a:lvl2pPr>
            <a:lvl3pPr lvl="2" marR="0" rtl="0" algn="ctr">
              <a:lnSpc>
                <a:spcPct val="100000"/>
              </a:lnSpc>
              <a:spcBef>
                <a:spcPts val="0"/>
              </a:spcBef>
              <a:spcAft>
                <a:spcPts val="0"/>
              </a:spcAft>
              <a:buClr>
                <a:srgbClr val="3E3E3E"/>
              </a:buClr>
              <a:buSzPts val="10000"/>
              <a:buFont typeface="Arial"/>
              <a:buNone/>
              <a:defRPr b="1" i="0" sz="10000" u="none" cap="none" strike="noStrike">
                <a:solidFill>
                  <a:srgbClr val="3E3E3E"/>
                </a:solidFill>
                <a:latin typeface="Arial"/>
                <a:ea typeface="Arial"/>
                <a:cs typeface="Arial"/>
                <a:sym typeface="Arial"/>
              </a:defRPr>
            </a:lvl3pPr>
            <a:lvl4pPr lvl="3" marR="0" rtl="0" algn="ctr">
              <a:lnSpc>
                <a:spcPct val="100000"/>
              </a:lnSpc>
              <a:spcBef>
                <a:spcPts val="0"/>
              </a:spcBef>
              <a:spcAft>
                <a:spcPts val="0"/>
              </a:spcAft>
              <a:buClr>
                <a:srgbClr val="3E3E3E"/>
              </a:buClr>
              <a:buSzPts val="10000"/>
              <a:buFont typeface="Arial"/>
              <a:buNone/>
              <a:defRPr b="1" i="0" sz="10000" u="none" cap="none" strike="noStrike">
                <a:solidFill>
                  <a:srgbClr val="3E3E3E"/>
                </a:solidFill>
                <a:latin typeface="Arial"/>
                <a:ea typeface="Arial"/>
                <a:cs typeface="Arial"/>
                <a:sym typeface="Arial"/>
              </a:defRPr>
            </a:lvl4pPr>
            <a:lvl5pPr lvl="4" marR="0" rtl="0" algn="ctr">
              <a:lnSpc>
                <a:spcPct val="100000"/>
              </a:lnSpc>
              <a:spcBef>
                <a:spcPts val="0"/>
              </a:spcBef>
              <a:spcAft>
                <a:spcPts val="0"/>
              </a:spcAft>
              <a:buClr>
                <a:srgbClr val="3E3E3E"/>
              </a:buClr>
              <a:buSzPts val="10000"/>
              <a:buFont typeface="Arial"/>
              <a:buNone/>
              <a:defRPr b="1" i="0" sz="10000" u="none" cap="none" strike="noStrike">
                <a:solidFill>
                  <a:srgbClr val="3E3E3E"/>
                </a:solidFill>
                <a:latin typeface="Arial"/>
                <a:ea typeface="Arial"/>
                <a:cs typeface="Arial"/>
                <a:sym typeface="Arial"/>
              </a:defRPr>
            </a:lvl5pPr>
            <a:lvl6pPr lvl="5" marR="0" rtl="0" algn="ctr">
              <a:lnSpc>
                <a:spcPct val="100000"/>
              </a:lnSpc>
              <a:spcBef>
                <a:spcPts val="0"/>
              </a:spcBef>
              <a:spcAft>
                <a:spcPts val="0"/>
              </a:spcAft>
              <a:buClr>
                <a:srgbClr val="3E3E3E"/>
              </a:buClr>
              <a:buSzPts val="10000"/>
              <a:buFont typeface="Arial"/>
              <a:buNone/>
              <a:defRPr b="1" i="0" sz="10000" u="none" cap="none" strike="noStrike">
                <a:solidFill>
                  <a:srgbClr val="3E3E3E"/>
                </a:solidFill>
                <a:latin typeface="Arial"/>
                <a:ea typeface="Arial"/>
                <a:cs typeface="Arial"/>
                <a:sym typeface="Arial"/>
              </a:defRPr>
            </a:lvl6pPr>
            <a:lvl7pPr lvl="6" marR="0" rtl="0" algn="ctr">
              <a:lnSpc>
                <a:spcPct val="100000"/>
              </a:lnSpc>
              <a:spcBef>
                <a:spcPts val="0"/>
              </a:spcBef>
              <a:spcAft>
                <a:spcPts val="0"/>
              </a:spcAft>
              <a:buClr>
                <a:srgbClr val="3E3E3E"/>
              </a:buClr>
              <a:buSzPts val="10000"/>
              <a:buFont typeface="Arial"/>
              <a:buNone/>
              <a:defRPr b="1" i="0" sz="10000" u="none" cap="none" strike="noStrike">
                <a:solidFill>
                  <a:srgbClr val="3E3E3E"/>
                </a:solidFill>
                <a:latin typeface="Arial"/>
                <a:ea typeface="Arial"/>
                <a:cs typeface="Arial"/>
                <a:sym typeface="Arial"/>
              </a:defRPr>
            </a:lvl7pPr>
            <a:lvl8pPr lvl="7" marR="0" rtl="0" algn="ctr">
              <a:lnSpc>
                <a:spcPct val="100000"/>
              </a:lnSpc>
              <a:spcBef>
                <a:spcPts val="0"/>
              </a:spcBef>
              <a:spcAft>
                <a:spcPts val="0"/>
              </a:spcAft>
              <a:buClr>
                <a:srgbClr val="3E3E3E"/>
              </a:buClr>
              <a:buSzPts val="10000"/>
              <a:buFont typeface="Arial"/>
              <a:buNone/>
              <a:defRPr b="1" i="0" sz="10000" u="none" cap="none" strike="noStrike">
                <a:solidFill>
                  <a:srgbClr val="3E3E3E"/>
                </a:solidFill>
                <a:latin typeface="Arial"/>
                <a:ea typeface="Arial"/>
                <a:cs typeface="Arial"/>
                <a:sym typeface="Arial"/>
              </a:defRPr>
            </a:lvl8pPr>
            <a:lvl9pPr lvl="8" marR="0" rtl="0" algn="ctr">
              <a:lnSpc>
                <a:spcPct val="100000"/>
              </a:lnSpc>
              <a:spcBef>
                <a:spcPts val="0"/>
              </a:spcBef>
              <a:spcAft>
                <a:spcPts val="0"/>
              </a:spcAft>
              <a:buClr>
                <a:srgbClr val="3E3E3E"/>
              </a:buClr>
              <a:buSzPts val="10000"/>
              <a:buFont typeface="Arial"/>
              <a:buNone/>
              <a:defRPr b="1" i="0" sz="10000" u="none" cap="none" strike="noStrike">
                <a:solidFill>
                  <a:srgbClr val="3E3E3E"/>
                </a:solidFill>
                <a:latin typeface="Arial"/>
                <a:ea typeface="Arial"/>
                <a:cs typeface="Arial"/>
                <a:sym typeface="Arial"/>
              </a:defRPr>
            </a:lvl9pPr>
          </a:lstStyle>
          <a:p/>
        </p:txBody>
      </p:sp>
      <p:sp>
        <p:nvSpPr>
          <p:cNvPr id="11" name="Google Shape;11;p34"/>
          <p:cNvSpPr txBox="1"/>
          <p:nvPr>
            <p:ph idx="12" type="sldNum"/>
          </p:nvPr>
        </p:nvSpPr>
        <p:spPr>
          <a:xfrm>
            <a:off x="12058551" y="13153924"/>
            <a:ext cx="266974" cy="259222"/>
          </a:xfrm>
          <a:prstGeom prst="rect">
            <a:avLst/>
          </a:prstGeom>
          <a:noFill/>
          <a:ln>
            <a:noFill/>
          </a:ln>
        </p:spPr>
        <p:txBody>
          <a:bodyPr anchorCtr="0" anchor="ctr" bIns="0" lIns="0" spcFirstLastPara="1" rIns="0" wrap="square" tIns="0">
            <a:spAutoFit/>
          </a:bodyPr>
          <a:lstStyle>
            <a:lvl1pPr indent="0" lvl="0" marL="0" marR="0" rtl="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1800"/>
              <a:buFont typeface="Arial"/>
              <a:buNone/>
              <a:defRPr b="1" i="0" sz="1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b="0"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 id="214748366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4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5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41.png"/><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hyperlink" Target="https://help.tableau.com/current/pro/desktop/en-us/environment_datasource_page.htm#Left" TargetMode="External"/><Relationship Id="rId4" Type="http://schemas.openxmlformats.org/officeDocument/2006/relationships/hyperlink" Target="https://help.tableau.com/current/pro/desktop/en-us/environment_datasource_page.htm#Canvas" TargetMode="External"/><Relationship Id="rId5" Type="http://schemas.openxmlformats.org/officeDocument/2006/relationships/hyperlink" Target="https://help.tableau.com/current/pro/desktop/en-us/environment_datasource_page.htm#Canvas" TargetMode="External"/><Relationship Id="rId6" Type="http://schemas.openxmlformats.org/officeDocument/2006/relationships/hyperlink" Target="https://help.tableau.com/current/pro/desktop/en-us/environment_datasource_page.htm#Data" TargetMode="External"/><Relationship Id="rId7" Type="http://schemas.openxmlformats.org/officeDocument/2006/relationships/hyperlink" Target="https://help.tableau.com/current/pro/desktop/en-us/environment_datasource_page.htm#Metadata" TargetMode="External"/><Relationship Id="rId8" Type="http://schemas.openxmlformats.org/officeDocument/2006/relationships/image" Target="../media/image44.png"/></Relationships>
</file>

<file path=ppt/slides/_rels/slide2.xml.rels><?xml version="1.0" encoding="UTF-8" standalone="yes"?><Relationships xmlns="http://schemas.openxmlformats.org/package/2006/relationships"><Relationship Id="rId20" Type="http://schemas.openxmlformats.org/officeDocument/2006/relationships/image" Target="../media/image37.png"/><Relationship Id="rId22" Type="http://schemas.openxmlformats.org/officeDocument/2006/relationships/image" Target="../media/image26.png"/><Relationship Id="rId21" Type="http://schemas.openxmlformats.org/officeDocument/2006/relationships/image" Target="../media/image23.png"/><Relationship Id="rId24" Type="http://schemas.openxmlformats.org/officeDocument/2006/relationships/image" Target="../media/image34.png"/><Relationship Id="rId23"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19.png"/><Relationship Id="rId9" Type="http://schemas.openxmlformats.org/officeDocument/2006/relationships/image" Target="../media/image45.png"/><Relationship Id="rId26" Type="http://schemas.openxmlformats.org/officeDocument/2006/relationships/image" Target="../media/image29.png"/><Relationship Id="rId25" Type="http://schemas.openxmlformats.org/officeDocument/2006/relationships/image" Target="../media/image35.png"/><Relationship Id="rId28" Type="http://schemas.openxmlformats.org/officeDocument/2006/relationships/image" Target="../media/image38.png"/><Relationship Id="rId27" Type="http://schemas.openxmlformats.org/officeDocument/2006/relationships/image" Target="../media/image31.png"/><Relationship Id="rId5" Type="http://schemas.openxmlformats.org/officeDocument/2006/relationships/image" Target="../media/image13.png"/><Relationship Id="rId6" Type="http://schemas.openxmlformats.org/officeDocument/2006/relationships/image" Target="../media/image24.png"/><Relationship Id="rId7" Type="http://schemas.openxmlformats.org/officeDocument/2006/relationships/image" Target="../media/image14.png"/><Relationship Id="rId8" Type="http://schemas.openxmlformats.org/officeDocument/2006/relationships/image" Target="../media/image9.png"/><Relationship Id="rId11" Type="http://schemas.openxmlformats.org/officeDocument/2006/relationships/image" Target="../media/image40.png"/><Relationship Id="rId10" Type="http://schemas.openxmlformats.org/officeDocument/2006/relationships/image" Target="../media/image11.png"/><Relationship Id="rId13" Type="http://schemas.openxmlformats.org/officeDocument/2006/relationships/image" Target="../media/image10.png"/><Relationship Id="rId12" Type="http://schemas.openxmlformats.org/officeDocument/2006/relationships/image" Target="../media/image30.png"/><Relationship Id="rId15" Type="http://schemas.openxmlformats.org/officeDocument/2006/relationships/image" Target="../media/image25.png"/><Relationship Id="rId14" Type="http://schemas.openxmlformats.org/officeDocument/2006/relationships/image" Target="../media/image17.png"/><Relationship Id="rId17" Type="http://schemas.openxmlformats.org/officeDocument/2006/relationships/image" Target="../media/image22.png"/><Relationship Id="rId16" Type="http://schemas.openxmlformats.org/officeDocument/2006/relationships/image" Target="../media/image18.png"/><Relationship Id="rId19" Type="http://schemas.openxmlformats.org/officeDocument/2006/relationships/image" Target="../media/image21.png"/><Relationship Id="rId18" Type="http://schemas.openxmlformats.org/officeDocument/2006/relationships/image" Target="../media/image2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5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65.png"/><Relationship Id="rId4" Type="http://schemas.openxmlformats.org/officeDocument/2006/relationships/image" Target="../media/image46.png"/><Relationship Id="rId5" Type="http://schemas.openxmlformats.org/officeDocument/2006/relationships/image" Target="../media/image5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55.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8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8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7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8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48.png"/><Relationship Id="rId4" Type="http://schemas.openxmlformats.org/officeDocument/2006/relationships/image" Target="../media/image67.png"/><Relationship Id="rId5"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53.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7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 Id="rId3" Type="http://schemas.openxmlformats.org/officeDocument/2006/relationships/image" Target="../media/image60.png"/><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 Id="rId3" Type="http://schemas.openxmlformats.org/officeDocument/2006/relationships/image" Target="../media/image79.png"/><Relationship Id="rId4" Type="http://schemas.openxmlformats.org/officeDocument/2006/relationships/image" Target="../media/image69.png"/><Relationship Id="rId5" Type="http://schemas.openxmlformats.org/officeDocument/2006/relationships/image" Target="../media/image7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 Id="rId3" Type="http://schemas.openxmlformats.org/officeDocument/2006/relationships/image" Target="../media/image7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 Id="rId3" Type="http://schemas.openxmlformats.org/officeDocument/2006/relationships/image" Target="../media/image6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 Id="rId3" Type="http://schemas.openxmlformats.org/officeDocument/2006/relationships/image" Target="../media/image64.png"/><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63.png"/><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6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 Id="rId3" Type="http://schemas.openxmlformats.org/officeDocument/2006/relationships/image" Target="../media/image81.png"/><Relationship Id="rId4" Type="http://schemas.openxmlformats.org/officeDocument/2006/relationships/image" Target="../media/image8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 Id="rId3" Type="http://schemas.openxmlformats.org/officeDocument/2006/relationships/image" Target="../media/image76.png"/><Relationship Id="rId4" Type="http://schemas.openxmlformats.org/officeDocument/2006/relationships/image" Target="../media/image7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 Id="rId3" Type="http://schemas.openxmlformats.org/officeDocument/2006/relationships/image" Target="../media/image83.png"/><Relationship Id="rId4" Type="http://schemas.openxmlformats.org/officeDocument/2006/relationships/image" Target="../media/image7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 Id="rId3" Type="http://schemas.openxmlformats.org/officeDocument/2006/relationships/image" Target="../media/image89.png"/><Relationship Id="rId4" Type="http://schemas.openxmlformats.org/officeDocument/2006/relationships/image" Target="../media/image7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 Id="rId3" Type="http://schemas.openxmlformats.org/officeDocument/2006/relationships/image" Target="../media/image9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 Id="rId3" Type="http://schemas.openxmlformats.org/officeDocument/2006/relationships/image" Target="../media/image88.png"/><Relationship Id="rId4" Type="http://schemas.openxmlformats.org/officeDocument/2006/relationships/image" Target="../media/image9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0.xml"/><Relationship Id="rId3" Type="http://schemas.openxmlformats.org/officeDocument/2006/relationships/image" Target="../media/image8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1.xml"/><Relationship Id="rId3" Type="http://schemas.openxmlformats.org/officeDocument/2006/relationships/image" Target="../media/image8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5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home.pearsonvue.com/Test-takers/onvue/guid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
          <p:cNvSpPr txBox="1"/>
          <p:nvPr/>
        </p:nvSpPr>
        <p:spPr>
          <a:xfrm>
            <a:off x="18221493" y="13103173"/>
            <a:ext cx="3358136" cy="360822"/>
          </a:xfrm>
          <a:prstGeom prst="rect">
            <a:avLst/>
          </a:prstGeom>
          <a:noFill/>
          <a:ln>
            <a:noFill/>
          </a:ln>
        </p:spPr>
        <p:txBody>
          <a:bodyPr anchorCtr="0" anchor="ctr" bIns="50800" lIns="50800" spcFirstLastPara="1" rIns="50800" wrap="square" tIns="50800">
            <a:spAutoFit/>
          </a:bodyPr>
          <a:lstStyle/>
          <a:p>
            <a:pPr indent="0" lvl="0" marL="0" marR="0" rtl="0" algn="r">
              <a:lnSpc>
                <a:spcPct val="100000"/>
              </a:lnSpc>
              <a:spcBef>
                <a:spcPts val="0"/>
              </a:spcBef>
              <a:spcAft>
                <a:spcPts val="0"/>
              </a:spcAft>
              <a:buClr>
                <a:srgbClr val="FFFFFF"/>
              </a:buClr>
              <a:buSzPts val="1800"/>
              <a:buFont typeface="Arial"/>
              <a:buNone/>
            </a:pPr>
            <a:r>
              <a:rPr b="1" i="0" lang="en-US" sz="1800" u="none" cap="none" strike="noStrike">
                <a:solidFill>
                  <a:srgbClr val="FFFFFF"/>
                </a:solidFill>
                <a:latin typeface="Arial"/>
                <a:ea typeface="Arial"/>
                <a:cs typeface="Arial"/>
                <a:sym typeface="Arial"/>
              </a:rPr>
              <a:t>Data Analytics</a:t>
            </a:r>
            <a:endParaRPr b="0" i="0" sz="1400" u="none" cap="none" strike="noStrike">
              <a:solidFill>
                <a:srgbClr val="000000"/>
              </a:solidFill>
              <a:latin typeface="Arial"/>
              <a:ea typeface="Arial"/>
              <a:cs typeface="Arial"/>
              <a:sym typeface="Arial"/>
            </a:endParaRPr>
          </a:p>
        </p:txBody>
      </p:sp>
      <p:sp>
        <p:nvSpPr>
          <p:cNvPr id="98" name="Google Shape;98;p1"/>
          <p:cNvSpPr txBox="1"/>
          <p:nvPr>
            <p:ph idx="4294967295" type="ctrTitle"/>
          </p:nvPr>
        </p:nvSpPr>
        <p:spPr>
          <a:xfrm>
            <a:off x="2589458" y="3721079"/>
            <a:ext cx="19205084" cy="3475668"/>
          </a:xfrm>
          <a:prstGeom prst="rect">
            <a:avLst/>
          </a:prstGeom>
          <a:noFill/>
          <a:ln>
            <a:noFill/>
          </a:ln>
        </p:spPr>
        <p:txBody>
          <a:bodyPr anchorCtr="0" anchor="b" bIns="50800" lIns="50800" spcFirstLastPara="1" rIns="50800" wrap="square" tIns="50800">
            <a:normAutofit/>
          </a:bodyPr>
          <a:lstStyle/>
          <a:p>
            <a:pPr indent="0" lvl="0" marL="0" marR="0" rtl="0" algn="ctr">
              <a:lnSpc>
                <a:spcPct val="100000"/>
              </a:lnSpc>
              <a:spcBef>
                <a:spcPts val="0"/>
              </a:spcBef>
              <a:spcAft>
                <a:spcPts val="0"/>
              </a:spcAft>
              <a:buClr>
                <a:srgbClr val="151618"/>
              </a:buClr>
              <a:buSzPts val="7700"/>
              <a:buFont typeface="Arial"/>
              <a:buNone/>
            </a:pPr>
            <a:r>
              <a:rPr b="1" i="0" lang="en-US" sz="7700" u="none" cap="none" strike="noStrike">
                <a:solidFill>
                  <a:srgbClr val="151618"/>
                </a:solidFill>
                <a:latin typeface="Arial"/>
                <a:ea typeface="Arial"/>
                <a:cs typeface="Arial"/>
                <a:sym typeface="Arial"/>
              </a:rPr>
              <a:t>Tableau Desktop Certification </a:t>
            </a:r>
            <a:endParaRPr b="1" i="0" sz="10000" u="none" cap="none" strike="noStrike">
              <a:solidFill>
                <a:srgbClr val="3E3E3E"/>
              </a:solidFill>
              <a:latin typeface="Arial"/>
              <a:ea typeface="Arial"/>
              <a:cs typeface="Arial"/>
              <a:sym typeface="Arial"/>
            </a:endParaRPr>
          </a:p>
        </p:txBody>
      </p:sp>
      <p:sp>
        <p:nvSpPr>
          <p:cNvPr id="99" name="Google Shape;99;p1"/>
          <p:cNvSpPr txBox="1"/>
          <p:nvPr>
            <p:ph idx="1" type="body"/>
          </p:nvPr>
        </p:nvSpPr>
        <p:spPr>
          <a:xfrm>
            <a:off x="2635843" y="7823200"/>
            <a:ext cx="19112400" cy="1587600"/>
          </a:xfrm>
          <a:prstGeom prst="rect">
            <a:avLst/>
          </a:prstGeom>
          <a:noFill/>
          <a:ln>
            <a:noFill/>
          </a:ln>
        </p:spPr>
        <p:txBody>
          <a:bodyPr anchorCtr="0" anchor="t" bIns="91400" lIns="91400" spcFirstLastPara="1" rIns="91400" wrap="square" tIns="91400">
            <a:normAutofit/>
          </a:bodyPr>
          <a:lstStyle/>
          <a:p>
            <a:pPr indent="0" lvl="0" marL="0" rtl="0" algn="ctr">
              <a:lnSpc>
                <a:spcPct val="100000"/>
              </a:lnSpc>
              <a:spcBef>
                <a:spcPts val="0"/>
              </a:spcBef>
              <a:spcAft>
                <a:spcPts val="0"/>
              </a:spcAft>
              <a:buSzPts val="54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15b254e9cbe_0_98"/>
          <p:cNvSpPr txBox="1"/>
          <p:nvPr>
            <p:ph idx="1" type="body"/>
          </p:nvPr>
        </p:nvSpPr>
        <p:spPr>
          <a:xfrm>
            <a:off x="2838063" y="1246941"/>
            <a:ext cx="18678000" cy="10818000"/>
          </a:xfrm>
          <a:prstGeom prst="rect">
            <a:avLst/>
          </a:prstGeom>
        </p:spPr>
        <p:txBody>
          <a:bodyPr anchorCtr="0" anchor="t" bIns="91400" lIns="91400" spcFirstLastPara="1" rIns="91400" wrap="square" tIns="91400">
            <a:noAutofit/>
          </a:bodyPr>
          <a:lstStyle/>
          <a:p>
            <a:pPr indent="0" lvl="0" marL="0" rtl="0" algn="l">
              <a:lnSpc>
                <a:spcPct val="115000"/>
              </a:lnSpc>
              <a:spcBef>
                <a:spcPts val="800"/>
              </a:spcBef>
              <a:spcAft>
                <a:spcPts val="0"/>
              </a:spcAft>
              <a:buNone/>
            </a:pPr>
            <a:r>
              <a:rPr b="1" lang="en-US" sz="4600">
                <a:solidFill>
                  <a:srgbClr val="007FA3"/>
                </a:solidFill>
                <a:highlight>
                  <a:srgbClr val="FFFFFF"/>
                </a:highlight>
              </a:rPr>
              <a:t>STEP 1.</a:t>
            </a:r>
            <a:r>
              <a:rPr lang="en-US" sz="4600">
                <a:solidFill>
                  <a:srgbClr val="000000"/>
                </a:solidFill>
                <a:highlight>
                  <a:srgbClr val="FFFFFF"/>
                </a:highlight>
              </a:rPr>
              <a:t> Do any last-minute prep</a:t>
            </a:r>
            <a:endParaRPr sz="4600">
              <a:solidFill>
                <a:srgbClr val="000000"/>
              </a:solidFill>
              <a:highlight>
                <a:srgbClr val="FFFFFF"/>
              </a:highlight>
            </a:endParaRPr>
          </a:p>
          <a:p>
            <a:pPr indent="0" lvl="0" marL="0" rtl="0" algn="l">
              <a:lnSpc>
                <a:spcPct val="115000"/>
              </a:lnSpc>
              <a:spcBef>
                <a:spcPts val="800"/>
              </a:spcBef>
              <a:spcAft>
                <a:spcPts val="0"/>
              </a:spcAft>
              <a:buNone/>
            </a:pPr>
            <a:r>
              <a:rPr lang="en-US" sz="4500">
                <a:solidFill>
                  <a:srgbClr val="333333"/>
                </a:solidFill>
                <a:highlight>
                  <a:srgbClr val="FFFFFF"/>
                </a:highlight>
              </a:rPr>
              <a:t>Be sure your computer and internet pass the pre-exam system test. Clear your desk/workspace of prohibited items and prep your equipment. Get your ID ready to present.  </a:t>
            </a:r>
            <a:endParaRPr sz="4500">
              <a:solidFill>
                <a:srgbClr val="333333"/>
              </a:solidFill>
              <a:highlight>
                <a:srgbClr val="FFFFFF"/>
              </a:highlight>
            </a:endParaRPr>
          </a:p>
          <a:p>
            <a:pPr indent="0" lvl="0" marL="0" rtl="0" algn="l">
              <a:lnSpc>
                <a:spcPct val="115000"/>
              </a:lnSpc>
              <a:spcBef>
                <a:spcPts val="1000"/>
              </a:spcBef>
              <a:spcAft>
                <a:spcPts val="0"/>
              </a:spcAft>
              <a:buNone/>
            </a:pPr>
            <a:r>
              <a:rPr b="1" lang="en-US" sz="4600">
                <a:solidFill>
                  <a:srgbClr val="007FA3"/>
                </a:solidFill>
                <a:highlight>
                  <a:srgbClr val="FFFFFF"/>
                </a:highlight>
              </a:rPr>
              <a:t>STEP 2.</a:t>
            </a:r>
            <a:r>
              <a:rPr lang="en-US" sz="4600">
                <a:solidFill>
                  <a:srgbClr val="000000"/>
                </a:solidFill>
                <a:highlight>
                  <a:srgbClr val="FFFFFF"/>
                </a:highlight>
              </a:rPr>
              <a:t> Check in</a:t>
            </a:r>
            <a:endParaRPr sz="4600">
              <a:solidFill>
                <a:srgbClr val="000000"/>
              </a:solidFill>
              <a:highlight>
                <a:srgbClr val="FFFFFF"/>
              </a:highlight>
            </a:endParaRPr>
          </a:p>
          <a:p>
            <a:pPr indent="0" lvl="0" marL="0" rtl="0" algn="l">
              <a:lnSpc>
                <a:spcPct val="115000"/>
              </a:lnSpc>
              <a:spcBef>
                <a:spcPts val="800"/>
              </a:spcBef>
              <a:spcAft>
                <a:spcPts val="0"/>
              </a:spcAft>
              <a:buNone/>
            </a:pPr>
            <a:r>
              <a:rPr lang="en-US" sz="4500">
                <a:solidFill>
                  <a:srgbClr val="333333"/>
                </a:solidFill>
                <a:highlight>
                  <a:srgbClr val="FFFFFF"/>
                </a:highlight>
              </a:rPr>
              <a:t>You can begin the check-in process up to 30 minutes before to 15 minutes after your appointment time. </a:t>
            </a:r>
            <a:endParaRPr sz="4500">
              <a:solidFill>
                <a:srgbClr val="333333"/>
              </a:solidFill>
              <a:highlight>
                <a:srgbClr val="FFFFFF"/>
              </a:highlight>
            </a:endParaRPr>
          </a:p>
          <a:p>
            <a:pPr indent="0" lvl="0" marL="0" rtl="0" algn="l">
              <a:lnSpc>
                <a:spcPct val="115000"/>
              </a:lnSpc>
              <a:spcBef>
                <a:spcPts val="1000"/>
              </a:spcBef>
              <a:spcAft>
                <a:spcPts val="0"/>
              </a:spcAft>
              <a:buNone/>
            </a:pPr>
            <a:r>
              <a:rPr b="1" lang="en-US" sz="4600">
                <a:solidFill>
                  <a:srgbClr val="007FA3"/>
                </a:solidFill>
                <a:highlight>
                  <a:srgbClr val="FFFFFF"/>
                </a:highlight>
              </a:rPr>
              <a:t>STEP 3.</a:t>
            </a:r>
            <a:r>
              <a:rPr lang="en-US" sz="4600">
                <a:solidFill>
                  <a:srgbClr val="000000"/>
                </a:solidFill>
                <a:highlight>
                  <a:srgbClr val="FFFFFF"/>
                </a:highlight>
              </a:rPr>
              <a:t> Start your exam</a:t>
            </a:r>
            <a:endParaRPr sz="4600">
              <a:solidFill>
                <a:srgbClr val="000000"/>
              </a:solidFill>
              <a:highlight>
                <a:srgbClr val="FFFFFF"/>
              </a:highlight>
            </a:endParaRPr>
          </a:p>
          <a:p>
            <a:pPr indent="0" lvl="0" marL="0" rtl="0" algn="l">
              <a:lnSpc>
                <a:spcPct val="115000"/>
              </a:lnSpc>
              <a:spcBef>
                <a:spcPts val="800"/>
              </a:spcBef>
              <a:spcAft>
                <a:spcPts val="0"/>
              </a:spcAft>
              <a:buNone/>
            </a:pPr>
            <a:r>
              <a:rPr lang="en-US" sz="4500">
                <a:solidFill>
                  <a:srgbClr val="333333"/>
                </a:solidFill>
                <a:highlight>
                  <a:srgbClr val="FFFFFF"/>
                </a:highlight>
              </a:rPr>
              <a:t>While testing, it’s best to focus on the questions and not get distracted. Observe all the environmental and behavioral rules. If you need help during your exam, use the chat icon to request assistance.</a:t>
            </a:r>
            <a:endParaRPr sz="4500">
              <a:solidFill>
                <a:srgbClr val="333333"/>
              </a:solidFill>
              <a:highlight>
                <a:srgbClr val="FFFFFF"/>
              </a:highlight>
            </a:endParaRPr>
          </a:p>
          <a:p>
            <a:pPr indent="0" lvl="0" marL="0" rtl="0" algn="l">
              <a:spcBef>
                <a:spcPts val="1600"/>
              </a:spcBef>
              <a:spcAft>
                <a:spcPts val="0"/>
              </a:spcAft>
              <a:buNone/>
            </a:pPr>
            <a:r>
              <a:t/>
            </a:r>
            <a:endParaRPr sz="8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gff4da341cf_0_0"/>
          <p:cNvPicPr preferRelativeResize="0"/>
          <p:nvPr/>
        </p:nvPicPr>
        <p:blipFill>
          <a:blip r:embed="rId3">
            <a:alphaModFix/>
          </a:blip>
          <a:stretch>
            <a:fillRect/>
          </a:stretch>
        </p:blipFill>
        <p:spPr>
          <a:xfrm>
            <a:off x="5545117" y="2106975"/>
            <a:ext cx="13826426" cy="10369824"/>
          </a:xfrm>
          <a:prstGeom prst="rect">
            <a:avLst/>
          </a:prstGeom>
          <a:noFill/>
          <a:ln>
            <a:noFill/>
          </a:ln>
        </p:spPr>
      </p:pic>
      <p:sp>
        <p:nvSpPr>
          <p:cNvPr id="200" name="Google Shape;200;gff4da341cf_0_0"/>
          <p:cNvSpPr txBox="1"/>
          <p:nvPr>
            <p:ph idx="4294967295" type="title"/>
          </p:nvPr>
        </p:nvSpPr>
        <p:spPr>
          <a:xfrm>
            <a:off x="2841748" y="484871"/>
            <a:ext cx="18700500" cy="1698300"/>
          </a:xfrm>
          <a:prstGeom prst="rect">
            <a:avLst/>
          </a:prstGeom>
        </p:spPr>
        <p:txBody>
          <a:bodyPr anchorCtr="0" anchor="ctr" bIns="91400" lIns="91400" spcFirstLastPara="1" rIns="91400" wrap="square" tIns="91400">
            <a:normAutofit fontScale="90000"/>
          </a:bodyPr>
          <a:lstStyle/>
          <a:p>
            <a:pPr indent="0" lvl="0" marL="0" rtl="0" algn="ctr">
              <a:spcBef>
                <a:spcPts val="0"/>
              </a:spcBef>
              <a:spcAft>
                <a:spcPts val="0"/>
              </a:spcAft>
              <a:buNone/>
            </a:pPr>
            <a:r>
              <a:rPr lang="en-US"/>
              <a:t>Test Space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ff4da341cf_0_7"/>
          <p:cNvSpPr txBox="1"/>
          <p:nvPr>
            <p:ph idx="1" type="body"/>
          </p:nvPr>
        </p:nvSpPr>
        <p:spPr>
          <a:xfrm>
            <a:off x="2838063" y="1246941"/>
            <a:ext cx="18678000" cy="10818000"/>
          </a:xfrm>
          <a:prstGeom prst="rect">
            <a:avLst/>
          </a:prstGeom>
        </p:spPr>
        <p:txBody>
          <a:bodyPr anchorCtr="0" anchor="t" bIns="91400" lIns="91400" spcFirstLastPara="1" rIns="91400" wrap="square" tIns="91400">
            <a:normAutofit/>
          </a:bodyPr>
          <a:lstStyle/>
          <a:p>
            <a:pPr indent="0" lvl="0" marL="0" rtl="0" algn="l">
              <a:spcBef>
                <a:spcPts val="1600"/>
              </a:spcBef>
              <a:spcAft>
                <a:spcPts val="0"/>
              </a:spcAft>
              <a:buNone/>
            </a:pPr>
            <a:r>
              <a:rPr lang="en-US"/>
              <a:t>The OnVue Secure Browser</a:t>
            </a:r>
            <a:endParaRPr/>
          </a:p>
        </p:txBody>
      </p:sp>
      <p:pic>
        <p:nvPicPr>
          <p:cNvPr id="206" name="Google Shape;206;gff4da341cf_0_7"/>
          <p:cNvPicPr preferRelativeResize="0"/>
          <p:nvPr/>
        </p:nvPicPr>
        <p:blipFill>
          <a:blip r:embed="rId3">
            <a:alphaModFix/>
          </a:blip>
          <a:stretch>
            <a:fillRect/>
          </a:stretch>
        </p:blipFill>
        <p:spPr>
          <a:xfrm>
            <a:off x="1732275" y="2254200"/>
            <a:ext cx="19507200" cy="9810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15b09ad997d_0_25"/>
          <p:cNvSpPr txBox="1"/>
          <p:nvPr>
            <p:ph idx="1" type="body"/>
          </p:nvPr>
        </p:nvSpPr>
        <p:spPr>
          <a:xfrm>
            <a:off x="2838076" y="1246950"/>
            <a:ext cx="20739600" cy="10818000"/>
          </a:xfrm>
          <a:prstGeom prst="rect">
            <a:avLst/>
          </a:prstGeom>
        </p:spPr>
        <p:txBody>
          <a:bodyPr anchorCtr="0" anchor="t" bIns="91400" lIns="91400" spcFirstLastPara="1" rIns="91400" wrap="square" tIns="91400">
            <a:noAutofit/>
          </a:bodyPr>
          <a:lstStyle/>
          <a:p>
            <a:pPr indent="0" lvl="0" marL="0" rtl="0" algn="l">
              <a:spcBef>
                <a:spcPts val="1600"/>
              </a:spcBef>
              <a:spcAft>
                <a:spcPts val="0"/>
              </a:spcAft>
              <a:buNone/>
            </a:pPr>
            <a:r>
              <a:rPr b="1" lang="en-US" sz="5700">
                <a:solidFill>
                  <a:srgbClr val="000000"/>
                </a:solidFill>
              </a:rPr>
              <a:t>Domain 1: Connecting to &amp; Preparing Data</a:t>
            </a:r>
            <a:endParaRPr sz="5700">
              <a:solidFill>
                <a:srgbClr val="000000"/>
              </a:solidFill>
            </a:endParaRPr>
          </a:p>
          <a:p>
            <a:pPr indent="0" lvl="0" marL="0" rtl="0" algn="l">
              <a:lnSpc>
                <a:spcPct val="115000"/>
              </a:lnSpc>
              <a:spcBef>
                <a:spcPts val="1200"/>
              </a:spcBef>
              <a:spcAft>
                <a:spcPts val="0"/>
              </a:spcAft>
              <a:buNone/>
            </a:pPr>
            <a:r>
              <a:rPr lang="en-US" sz="3400">
                <a:solidFill>
                  <a:srgbClr val="000000"/>
                </a:solidFill>
                <a:latin typeface="Merriweather"/>
                <a:ea typeface="Merriweather"/>
                <a:cs typeface="Merriweather"/>
                <a:sym typeface="Merriweather"/>
              </a:rPr>
              <a:t>1.1 Create live connections and extracts</a:t>
            </a:r>
            <a:r>
              <a:rPr lang="en-US" sz="3400">
                <a:solidFill>
                  <a:srgbClr val="000000"/>
                </a:solidFill>
              </a:rPr>
              <a:t>	</a:t>
            </a:r>
            <a:endParaRPr sz="3400">
              <a:solidFill>
                <a:srgbClr val="000000"/>
              </a:solidFill>
            </a:endParaRPr>
          </a:p>
          <a:p>
            <a:pPr indent="0" lvl="0" marL="457200" rtl="0" algn="l">
              <a:lnSpc>
                <a:spcPct val="115000"/>
              </a:lnSpc>
              <a:spcBef>
                <a:spcPts val="1200"/>
              </a:spcBef>
              <a:spcAft>
                <a:spcPts val="0"/>
              </a:spcAft>
              <a:buNone/>
            </a:pPr>
            <a:r>
              <a:rPr lang="en-US" sz="3100">
                <a:solidFill>
                  <a:srgbClr val="333333"/>
                </a:solidFill>
                <a:latin typeface="Merriweather"/>
                <a:ea typeface="Merriweather"/>
                <a:cs typeface="Merriweather"/>
                <a:sym typeface="Merriweather"/>
              </a:rPr>
              <a:t>1.1.1  Create a live connection to a data source</a:t>
            </a:r>
            <a:br>
              <a:rPr lang="en-US" sz="3100">
                <a:solidFill>
                  <a:srgbClr val="333333"/>
                </a:solidFill>
                <a:latin typeface="Merriweather"/>
                <a:ea typeface="Merriweather"/>
                <a:cs typeface="Merriweather"/>
                <a:sym typeface="Merriweather"/>
              </a:rPr>
            </a:br>
            <a:r>
              <a:rPr lang="en-US" sz="3100">
                <a:solidFill>
                  <a:srgbClr val="333333"/>
                </a:solidFill>
                <a:latin typeface="Merriweather"/>
                <a:ea typeface="Merriweather"/>
                <a:cs typeface="Merriweather"/>
                <a:sym typeface="Merriweather"/>
              </a:rPr>
              <a:t> 1.1.2  Explain the differences between using live connections versus extracts</a:t>
            </a:r>
            <a:br>
              <a:rPr lang="en-US" sz="3100">
                <a:solidFill>
                  <a:srgbClr val="333333"/>
                </a:solidFill>
                <a:latin typeface="Merriweather"/>
                <a:ea typeface="Merriweather"/>
                <a:cs typeface="Merriweather"/>
                <a:sym typeface="Merriweather"/>
              </a:rPr>
            </a:br>
            <a:r>
              <a:rPr lang="en-US" sz="3100">
                <a:solidFill>
                  <a:srgbClr val="333333"/>
                </a:solidFill>
                <a:latin typeface="Merriweather"/>
                <a:ea typeface="Merriweather"/>
                <a:cs typeface="Merriweather"/>
                <a:sym typeface="Merriweather"/>
              </a:rPr>
              <a:t> 1.1.3  Create an extract</a:t>
            </a:r>
            <a:br>
              <a:rPr lang="en-US" sz="3100">
                <a:solidFill>
                  <a:srgbClr val="333333"/>
                </a:solidFill>
                <a:latin typeface="Merriweather"/>
                <a:ea typeface="Merriweather"/>
                <a:cs typeface="Merriweather"/>
                <a:sym typeface="Merriweather"/>
              </a:rPr>
            </a:br>
            <a:r>
              <a:rPr lang="en-US" sz="3100">
                <a:solidFill>
                  <a:srgbClr val="333333"/>
                </a:solidFill>
                <a:latin typeface="Merriweather"/>
                <a:ea typeface="Merriweather"/>
                <a:cs typeface="Merriweather"/>
                <a:sym typeface="Merriweather"/>
              </a:rPr>
              <a:t> 1.1.4  Save metadata properties in a .TDS</a:t>
            </a:r>
            <a:br>
              <a:rPr lang="en-US" sz="3100">
                <a:solidFill>
                  <a:srgbClr val="333333"/>
                </a:solidFill>
                <a:latin typeface="Merriweather"/>
                <a:ea typeface="Merriweather"/>
                <a:cs typeface="Merriweather"/>
                <a:sym typeface="Merriweather"/>
              </a:rPr>
            </a:br>
            <a:r>
              <a:rPr lang="en-US" sz="3100">
                <a:solidFill>
                  <a:srgbClr val="333333"/>
                </a:solidFill>
                <a:latin typeface="Merriweather"/>
                <a:ea typeface="Merriweather"/>
                <a:cs typeface="Merriweather"/>
                <a:sym typeface="Merriweather"/>
              </a:rPr>
              <a:t> 1.1.5  Create a data source that uses multiple connections</a:t>
            </a:r>
            <a:endParaRPr sz="3100">
              <a:solidFill>
                <a:srgbClr val="333333"/>
              </a:solidFill>
              <a:latin typeface="Merriweather"/>
              <a:ea typeface="Merriweather"/>
              <a:cs typeface="Merriweather"/>
              <a:sym typeface="Merriweather"/>
            </a:endParaRPr>
          </a:p>
          <a:p>
            <a:pPr indent="0" lvl="0" marL="0" rtl="0" algn="l">
              <a:lnSpc>
                <a:spcPct val="115000"/>
              </a:lnSpc>
              <a:spcBef>
                <a:spcPts val="1200"/>
              </a:spcBef>
              <a:spcAft>
                <a:spcPts val="0"/>
              </a:spcAft>
              <a:buNone/>
            </a:pPr>
            <a:r>
              <a:rPr lang="en-US" sz="3400">
                <a:solidFill>
                  <a:srgbClr val="333333"/>
                </a:solidFill>
                <a:latin typeface="Merriweather"/>
                <a:ea typeface="Merriweather"/>
                <a:cs typeface="Merriweather"/>
                <a:sym typeface="Merriweather"/>
              </a:rPr>
              <a:t> </a:t>
            </a:r>
            <a:r>
              <a:rPr lang="en-US" sz="3400">
                <a:solidFill>
                  <a:srgbClr val="000000"/>
                </a:solidFill>
                <a:latin typeface="Merriweather"/>
                <a:ea typeface="Merriweather"/>
                <a:cs typeface="Merriweather"/>
                <a:sym typeface="Merriweather"/>
              </a:rPr>
              <a:t>1.2 Create and manage the data model</a:t>
            </a:r>
            <a:endParaRPr sz="3400">
              <a:solidFill>
                <a:srgbClr val="000000"/>
              </a:solidFill>
              <a:latin typeface="Merriweather"/>
              <a:ea typeface="Merriweather"/>
              <a:cs typeface="Merriweather"/>
              <a:sym typeface="Merriweather"/>
            </a:endParaRPr>
          </a:p>
          <a:p>
            <a:pPr indent="0" lvl="0" marL="457200" rtl="0" algn="l">
              <a:lnSpc>
                <a:spcPct val="115000"/>
              </a:lnSpc>
              <a:spcBef>
                <a:spcPts val="1200"/>
              </a:spcBef>
              <a:spcAft>
                <a:spcPts val="0"/>
              </a:spcAft>
              <a:buNone/>
            </a:pPr>
            <a:r>
              <a:rPr lang="en-US" sz="3100">
                <a:solidFill>
                  <a:srgbClr val="333333"/>
                </a:solidFill>
                <a:latin typeface="Merriweather"/>
                <a:ea typeface="Merriweather"/>
                <a:cs typeface="Merriweather"/>
                <a:sym typeface="Merriweather"/>
              </a:rPr>
              <a:t>1.2.1  Add relationships to a data source </a:t>
            </a:r>
            <a:r>
              <a:rPr lang="en-US" sz="3100">
                <a:solidFill>
                  <a:srgbClr val="000000"/>
                </a:solidFill>
              </a:rPr>
              <a:t>						</a:t>
            </a:r>
            <a:br>
              <a:rPr lang="en-US" sz="3100">
                <a:solidFill>
                  <a:srgbClr val="000000"/>
                </a:solidFill>
              </a:rPr>
            </a:br>
            <a:r>
              <a:rPr lang="en-US" sz="3100">
                <a:solidFill>
                  <a:srgbClr val="333333"/>
                </a:solidFill>
                <a:latin typeface="Merriweather"/>
                <a:ea typeface="Merriweather"/>
                <a:cs typeface="Merriweather"/>
                <a:sym typeface="Merriweather"/>
              </a:rPr>
              <a:t>1.2.2  Add joins and unions</a:t>
            </a:r>
            <a:br>
              <a:rPr lang="en-US" sz="3100">
                <a:solidFill>
                  <a:srgbClr val="000000"/>
                </a:solidFill>
              </a:rPr>
            </a:br>
            <a:r>
              <a:rPr lang="en-US" sz="3100">
                <a:solidFill>
                  <a:srgbClr val="333333"/>
                </a:solidFill>
                <a:latin typeface="Merriweather"/>
                <a:ea typeface="Merriweather"/>
                <a:cs typeface="Merriweather"/>
                <a:sym typeface="Merriweather"/>
              </a:rPr>
              <a:t>1.2.3  Explain when to use a join versus a relationship</a:t>
            </a:r>
            <a:endParaRPr sz="3100">
              <a:solidFill>
                <a:srgbClr val="333333"/>
              </a:solidFill>
              <a:latin typeface="Merriweather"/>
              <a:ea typeface="Merriweather"/>
              <a:cs typeface="Merriweather"/>
              <a:sym typeface="Merriweather"/>
            </a:endParaRPr>
          </a:p>
          <a:p>
            <a:pPr indent="0" lvl="0" marL="0" rtl="0" algn="l">
              <a:lnSpc>
                <a:spcPct val="115000"/>
              </a:lnSpc>
              <a:spcBef>
                <a:spcPts val="1200"/>
              </a:spcBef>
              <a:spcAft>
                <a:spcPts val="0"/>
              </a:spcAft>
              <a:buNone/>
            </a:pPr>
            <a:r>
              <a:rPr lang="en-US" sz="3400">
                <a:solidFill>
                  <a:srgbClr val="000000"/>
                </a:solidFill>
                <a:latin typeface="Merriweather"/>
                <a:ea typeface="Merriweather"/>
                <a:cs typeface="Merriweather"/>
                <a:sym typeface="Merriweather"/>
              </a:rPr>
              <a:t>1.3 Manage data properties</a:t>
            </a:r>
            <a:endParaRPr sz="3400">
              <a:solidFill>
                <a:srgbClr val="000000"/>
              </a:solidFill>
            </a:endParaRPr>
          </a:p>
          <a:p>
            <a:pPr indent="0" lvl="0" marL="457200" rtl="0" algn="l">
              <a:lnSpc>
                <a:spcPct val="115000"/>
              </a:lnSpc>
              <a:spcBef>
                <a:spcPts val="1200"/>
              </a:spcBef>
              <a:spcAft>
                <a:spcPts val="1200"/>
              </a:spcAft>
              <a:buNone/>
            </a:pPr>
            <a:r>
              <a:rPr lang="en-US" sz="3100">
                <a:solidFill>
                  <a:srgbClr val="333333"/>
                </a:solidFill>
                <a:latin typeface="Merriweather"/>
                <a:ea typeface="Merriweather"/>
                <a:cs typeface="Merriweather"/>
                <a:sym typeface="Merriweather"/>
              </a:rPr>
              <a:t>1.3.1  Rename a data field</a:t>
            </a:r>
            <a:br>
              <a:rPr lang="en-US" sz="3100">
                <a:solidFill>
                  <a:srgbClr val="000000"/>
                </a:solidFill>
              </a:rPr>
            </a:br>
            <a:r>
              <a:rPr lang="en-US" sz="3100">
                <a:solidFill>
                  <a:srgbClr val="333333"/>
                </a:solidFill>
                <a:latin typeface="Merriweather"/>
                <a:ea typeface="Merriweather"/>
                <a:cs typeface="Merriweather"/>
                <a:sym typeface="Merriweather"/>
              </a:rPr>
              <a:t>1.3.2  Assign an alias to a</a:t>
            </a:r>
            <a:r>
              <a:rPr lang="en-US" sz="3100">
                <a:solidFill>
                  <a:srgbClr val="333333"/>
                </a:solidFill>
                <a:latin typeface="Merriweather"/>
                <a:ea typeface="Merriweather"/>
                <a:cs typeface="Merriweather"/>
                <a:sym typeface="Merriweather"/>
              </a:rPr>
              <a:t> </a:t>
            </a:r>
            <a:r>
              <a:rPr lang="en-US" sz="3100">
                <a:solidFill>
                  <a:srgbClr val="333333"/>
                </a:solidFill>
                <a:latin typeface="Merriweather"/>
                <a:ea typeface="Merriweather"/>
                <a:cs typeface="Merriweather"/>
                <a:sym typeface="Merriweather"/>
              </a:rPr>
              <a:t>data value</a:t>
            </a:r>
            <a:r>
              <a:rPr lang="en-US" sz="3100">
                <a:solidFill>
                  <a:srgbClr val="000000"/>
                </a:solidFill>
              </a:rPr>
              <a:t>					</a:t>
            </a:r>
            <a:br>
              <a:rPr lang="en-US" sz="3100">
                <a:solidFill>
                  <a:srgbClr val="000000"/>
                </a:solidFill>
              </a:rPr>
            </a:br>
            <a:r>
              <a:rPr lang="en-US" sz="3100">
                <a:solidFill>
                  <a:srgbClr val="333333"/>
                </a:solidFill>
                <a:latin typeface="Merriweather"/>
                <a:ea typeface="Merriweather"/>
                <a:cs typeface="Merriweather"/>
                <a:sym typeface="Merriweather"/>
              </a:rPr>
              <a:t>1.3.3  Assign a geographic role to a data field</a:t>
            </a:r>
            <a:r>
              <a:rPr lang="en-US" sz="3100">
                <a:solidFill>
                  <a:srgbClr val="000000"/>
                </a:solidFill>
              </a:rPr>
              <a:t>		 							</a:t>
            </a:r>
            <a:br>
              <a:rPr lang="en-US" sz="3100">
                <a:solidFill>
                  <a:srgbClr val="000000"/>
                </a:solidFill>
              </a:rPr>
            </a:br>
            <a:r>
              <a:rPr lang="en-US" sz="3100">
                <a:solidFill>
                  <a:srgbClr val="333333"/>
                </a:solidFill>
                <a:latin typeface="Merriweather"/>
                <a:ea typeface="Merriweather"/>
                <a:cs typeface="Merriweather"/>
                <a:sym typeface="Merriweather"/>
              </a:rPr>
              <a:t>1.3.4  Change data type for a data field (number, date, string, Boolean, etc.)</a:t>
            </a:r>
            <a:br>
              <a:rPr lang="en-US" sz="3100">
                <a:solidFill>
                  <a:srgbClr val="333333"/>
                </a:solidFill>
                <a:latin typeface="Merriweather"/>
                <a:ea typeface="Merriweather"/>
                <a:cs typeface="Merriweather"/>
                <a:sym typeface="Merriweather"/>
              </a:rPr>
            </a:br>
            <a:r>
              <a:rPr lang="en-US" sz="3100">
                <a:solidFill>
                  <a:srgbClr val="333333"/>
                </a:solidFill>
                <a:latin typeface="Merriweather"/>
                <a:ea typeface="Merriweather"/>
                <a:cs typeface="Merriweather"/>
                <a:sym typeface="Merriweather"/>
              </a:rPr>
              <a:t>1.3.5  Change default properties for a data field (number format, aggregation, color, date format, etc.) </a:t>
            </a:r>
            <a:br>
              <a:rPr lang="en-US" sz="3100">
                <a:solidFill>
                  <a:srgbClr val="333333"/>
                </a:solidFill>
                <a:latin typeface="Merriweather"/>
                <a:ea typeface="Merriweather"/>
                <a:cs typeface="Merriweather"/>
                <a:sym typeface="Merriweather"/>
              </a:rPr>
            </a:br>
            <a:r>
              <a:rPr lang="en-US" sz="4900">
                <a:solidFill>
                  <a:srgbClr val="000000"/>
                </a:solidFill>
              </a:rPr>
              <a:t> 	</a:t>
            </a:r>
            <a:endParaRPr sz="49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15b254e9cbe_0_0"/>
          <p:cNvSpPr txBox="1"/>
          <p:nvPr>
            <p:ph idx="1" type="body"/>
          </p:nvPr>
        </p:nvSpPr>
        <p:spPr>
          <a:xfrm>
            <a:off x="1679576" y="3362326"/>
            <a:ext cx="10315800" cy="1647600"/>
          </a:xfrm>
          <a:prstGeom prst="rect">
            <a:avLst/>
          </a:prstGeom>
        </p:spPr>
        <p:txBody>
          <a:bodyPr anchorCtr="0" anchor="b" bIns="91400" lIns="182850" spcFirstLastPara="1" rIns="182850" wrap="square" tIns="91400">
            <a:normAutofit/>
          </a:bodyPr>
          <a:lstStyle/>
          <a:p>
            <a:pPr indent="0" lvl="0" marL="0" rtl="0" algn="l">
              <a:spcBef>
                <a:spcPts val="2000"/>
              </a:spcBef>
              <a:spcAft>
                <a:spcPts val="0"/>
              </a:spcAft>
              <a:buNone/>
            </a:pPr>
            <a:r>
              <a:rPr lang="en-US"/>
              <a:t>Live connection	</a:t>
            </a:r>
            <a:endParaRPr/>
          </a:p>
        </p:txBody>
      </p:sp>
      <p:sp>
        <p:nvSpPr>
          <p:cNvPr id="217" name="Google Shape;217;g15b254e9cbe_0_0"/>
          <p:cNvSpPr txBox="1"/>
          <p:nvPr>
            <p:ph type="title"/>
          </p:nvPr>
        </p:nvSpPr>
        <p:spPr>
          <a:xfrm>
            <a:off x="1679576" y="730250"/>
            <a:ext cx="21031200" cy="2651400"/>
          </a:xfrm>
          <a:prstGeom prst="rect">
            <a:avLst/>
          </a:prstGeom>
        </p:spPr>
        <p:txBody>
          <a:bodyPr anchorCtr="0" anchor="ctr" bIns="91400" lIns="182850" spcFirstLastPara="1" rIns="182850" wrap="square" tIns="91400">
            <a:normAutofit/>
          </a:bodyPr>
          <a:lstStyle/>
          <a:p>
            <a:pPr indent="0" lvl="0" marL="0" rtl="0" algn="l">
              <a:spcBef>
                <a:spcPts val="0"/>
              </a:spcBef>
              <a:spcAft>
                <a:spcPts val="0"/>
              </a:spcAft>
              <a:buNone/>
            </a:pPr>
            <a:r>
              <a:rPr lang="en-US"/>
              <a:t>Live vs. Extract</a:t>
            </a:r>
            <a:endParaRPr/>
          </a:p>
        </p:txBody>
      </p:sp>
      <p:sp>
        <p:nvSpPr>
          <p:cNvPr id="218" name="Google Shape;218;g15b254e9cbe_0_0"/>
          <p:cNvSpPr txBox="1"/>
          <p:nvPr>
            <p:ph idx="2" type="body"/>
          </p:nvPr>
        </p:nvSpPr>
        <p:spPr>
          <a:xfrm>
            <a:off x="1679576" y="5010150"/>
            <a:ext cx="10315800" cy="7369200"/>
          </a:xfrm>
          <a:prstGeom prst="rect">
            <a:avLst/>
          </a:prstGeom>
        </p:spPr>
        <p:txBody>
          <a:bodyPr anchorCtr="0" anchor="t" bIns="91400" lIns="182850" spcFirstLastPara="1" rIns="182850" wrap="square" tIns="91400">
            <a:normAutofit/>
          </a:bodyPr>
          <a:lstStyle/>
          <a:p>
            <a:pPr indent="0" lvl="0" marL="0" rtl="0" algn="l">
              <a:spcBef>
                <a:spcPts val="2000"/>
              </a:spcBef>
              <a:spcAft>
                <a:spcPts val="0"/>
              </a:spcAft>
              <a:buNone/>
            </a:pPr>
            <a:r>
              <a:rPr lang="en-US"/>
              <a:t>A data source that contains direct connection to underlying data</a:t>
            </a:r>
            <a:endParaRPr/>
          </a:p>
          <a:p>
            <a:pPr indent="0" lvl="0" marL="0" rtl="0" algn="l">
              <a:spcBef>
                <a:spcPts val="2000"/>
              </a:spcBef>
              <a:spcAft>
                <a:spcPts val="0"/>
              </a:spcAft>
              <a:buNone/>
            </a:pPr>
            <a:r>
              <a:rPr lang="en-US"/>
              <a:t>Tableau makes queries directly against the data source</a:t>
            </a:r>
            <a:endParaRPr/>
          </a:p>
          <a:p>
            <a:pPr indent="0" lvl="0" marL="0" rtl="0" algn="l">
              <a:spcBef>
                <a:spcPts val="2000"/>
              </a:spcBef>
              <a:spcAft>
                <a:spcPts val="0"/>
              </a:spcAft>
              <a:buNone/>
            </a:pPr>
            <a:r>
              <a:rPr lang="en-US"/>
              <a:t>Won’t work if not connected</a:t>
            </a:r>
            <a:endParaRPr/>
          </a:p>
          <a:p>
            <a:pPr indent="0" lvl="0" marL="0" rtl="0" algn="l">
              <a:spcBef>
                <a:spcPts val="2000"/>
              </a:spcBef>
              <a:spcAft>
                <a:spcPts val="0"/>
              </a:spcAft>
              <a:buNone/>
            </a:pPr>
            <a:r>
              <a:rPr lang="en-US"/>
              <a:t>Need to enter credentials</a:t>
            </a:r>
            <a:endParaRPr/>
          </a:p>
        </p:txBody>
      </p:sp>
      <p:sp>
        <p:nvSpPr>
          <p:cNvPr id="219" name="Google Shape;219;g15b254e9cbe_0_0"/>
          <p:cNvSpPr txBox="1"/>
          <p:nvPr>
            <p:ph idx="3" type="body"/>
          </p:nvPr>
        </p:nvSpPr>
        <p:spPr>
          <a:xfrm>
            <a:off x="12344400" y="3362326"/>
            <a:ext cx="10366200" cy="1647600"/>
          </a:xfrm>
          <a:prstGeom prst="rect">
            <a:avLst/>
          </a:prstGeom>
        </p:spPr>
        <p:txBody>
          <a:bodyPr anchorCtr="0" anchor="b" bIns="91400" lIns="182850" spcFirstLastPara="1" rIns="182850" wrap="square" tIns="91400">
            <a:normAutofit/>
          </a:bodyPr>
          <a:lstStyle/>
          <a:p>
            <a:pPr indent="0" lvl="0" marL="0" rtl="0" algn="l">
              <a:spcBef>
                <a:spcPts val="2000"/>
              </a:spcBef>
              <a:spcAft>
                <a:spcPts val="0"/>
              </a:spcAft>
              <a:buNone/>
            </a:pPr>
            <a:r>
              <a:rPr lang="en-US"/>
              <a:t>Extract</a:t>
            </a:r>
            <a:endParaRPr/>
          </a:p>
        </p:txBody>
      </p:sp>
      <p:sp>
        <p:nvSpPr>
          <p:cNvPr id="220" name="Google Shape;220;g15b254e9cbe_0_0"/>
          <p:cNvSpPr txBox="1"/>
          <p:nvPr>
            <p:ph idx="4" type="body"/>
          </p:nvPr>
        </p:nvSpPr>
        <p:spPr>
          <a:xfrm>
            <a:off x="12344400" y="5010150"/>
            <a:ext cx="10366200" cy="7369200"/>
          </a:xfrm>
          <a:prstGeom prst="rect">
            <a:avLst/>
          </a:prstGeom>
        </p:spPr>
        <p:txBody>
          <a:bodyPr anchorCtr="0" anchor="t" bIns="91400" lIns="182850" spcFirstLastPara="1" rIns="182850" wrap="square" tIns="91400">
            <a:normAutofit/>
          </a:bodyPr>
          <a:lstStyle/>
          <a:p>
            <a:pPr indent="0" lvl="0" marL="0" rtl="0" algn="l">
              <a:spcBef>
                <a:spcPts val="2000"/>
              </a:spcBef>
              <a:spcAft>
                <a:spcPts val="0"/>
              </a:spcAft>
              <a:buNone/>
            </a:pPr>
            <a:r>
              <a:rPr lang="en-US"/>
              <a:t>Saved subsets of data</a:t>
            </a:r>
            <a:endParaRPr/>
          </a:p>
          <a:p>
            <a:pPr indent="0" lvl="0" marL="0" rtl="0" algn="l">
              <a:spcBef>
                <a:spcPts val="2000"/>
              </a:spcBef>
              <a:spcAft>
                <a:spcPts val="0"/>
              </a:spcAft>
              <a:buNone/>
            </a:pPr>
            <a:r>
              <a:rPr lang="en-US"/>
              <a:t>Better performance than live</a:t>
            </a:r>
            <a:endParaRPr/>
          </a:p>
          <a:p>
            <a:pPr indent="0" lvl="0" marL="0" rtl="0" algn="l">
              <a:spcBef>
                <a:spcPts val="2000"/>
              </a:spcBef>
              <a:spcAft>
                <a:spcPts val="0"/>
              </a:spcAft>
              <a:buNone/>
            </a:pPr>
            <a:r>
              <a:rPr lang="en-US"/>
              <a:t>Full refresh/incremental refresh (only adds new rows)</a:t>
            </a:r>
            <a:endParaRPr/>
          </a:p>
          <a:p>
            <a:pPr indent="0" lvl="0" marL="0" rtl="0" algn="l">
              <a:spcBef>
                <a:spcPts val="2000"/>
              </a:spcBef>
              <a:spcAft>
                <a:spcPts val="0"/>
              </a:spcAft>
              <a:buNone/>
            </a:pPr>
            <a:r>
              <a:rPr lang="en-US"/>
              <a:t>Works </a:t>
            </a:r>
            <a:r>
              <a:rPr lang="en-US"/>
              <a:t>without</a:t>
            </a:r>
            <a:r>
              <a:rPr lang="en-US"/>
              <a:t> connection</a:t>
            </a:r>
            <a:endParaRPr/>
          </a:p>
          <a:p>
            <a:pPr indent="0" lvl="0" marL="0" rtl="0" algn="l">
              <a:spcBef>
                <a:spcPts val="2000"/>
              </a:spcBef>
              <a:spcAft>
                <a:spcPts val="0"/>
              </a:spcAft>
              <a:buNone/>
            </a:pPr>
            <a:r>
              <a:rPr lang="en-US"/>
              <a:t>No credentials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g15b254e9cbe_0_34"/>
          <p:cNvPicPr preferRelativeResize="0"/>
          <p:nvPr/>
        </p:nvPicPr>
        <p:blipFill>
          <a:blip r:embed="rId3">
            <a:alphaModFix/>
          </a:blip>
          <a:stretch>
            <a:fillRect/>
          </a:stretch>
        </p:blipFill>
        <p:spPr>
          <a:xfrm>
            <a:off x="3040988" y="300838"/>
            <a:ext cx="18302025" cy="122910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15b254e9cbe_0_21"/>
          <p:cNvSpPr txBox="1"/>
          <p:nvPr>
            <p:ph idx="1" type="body"/>
          </p:nvPr>
        </p:nvSpPr>
        <p:spPr>
          <a:xfrm>
            <a:off x="1022675" y="1027700"/>
            <a:ext cx="22619400" cy="10897500"/>
          </a:xfrm>
          <a:prstGeom prst="rect">
            <a:avLst/>
          </a:prstGeom>
        </p:spPr>
        <p:txBody>
          <a:bodyPr anchorCtr="0" anchor="t" bIns="91400" lIns="91400" spcFirstLastPara="1" rIns="91400" wrap="square" tIns="91400">
            <a:noAutofit/>
          </a:bodyPr>
          <a:lstStyle/>
          <a:p>
            <a:pPr indent="-400050" lvl="0" marL="457200" rtl="0" algn="l">
              <a:lnSpc>
                <a:spcPct val="100000"/>
              </a:lnSpc>
              <a:spcBef>
                <a:spcPts val="1200"/>
              </a:spcBef>
              <a:spcAft>
                <a:spcPts val="0"/>
              </a:spcAft>
              <a:buClr>
                <a:srgbClr val="333333"/>
              </a:buClr>
              <a:buSzPts val="2700"/>
              <a:buFont typeface="Merriweather"/>
              <a:buChar char="●"/>
            </a:pPr>
            <a:r>
              <a:rPr b="1" lang="en-US" sz="2700">
                <a:solidFill>
                  <a:srgbClr val="333333"/>
                </a:solidFill>
                <a:latin typeface="Merriweather"/>
                <a:ea typeface="Merriweather"/>
                <a:cs typeface="Merriweather"/>
                <a:sym typeface="Merriweather"/>
              </a:rPr>
              <a:t>Workbooks (.twb)</a:t>
            </a:r>
            <a:r>
              <a:rPr lang="en-US" sz="2700">
                <a:solidFill>
                  <a:srgbClr val="333333"/>
                </a:solidFill>
                <a:latin typeface="Merriweather"/>
                <a:ea typeface="Merriweather"/>
                <a:cs typeface="Merriweather"/>
                <a:sym typeface="Merriweather"/>
              </a:rPr>
              <a:t> – Tableau workbook files have the .twb file extension. Workbooks hold one or more worksheets, plus zero or more dashboards and stories.</a:t>
            </a:r>
            <a:endParaRPr sz="2700">
              <a:solidFill>
                <a:srgbClr val="333333"/>
              </a:solidFill>
              <a:latin typeface="Merriweather"/>
              <a:ea typeface="Merriweather"/>
              <a:cs typeface="Merriweather"/>
              <a:sym typeface="Merriweather"/>
            </a:endParaRPr>
          </a:p>
          <a:p>
            <a:pPr indent="0" lvl="0" marL="457200" rtl="0" algn="l">
              <a:lnSpc>
                <a:spcPct val="100000"/>
              </a:lnSpc>
              <a:spcBef>
                <a:spcPts val="1200"/>
              </a:spcBef>
              <a:spcAft>
                <a:spcPts val="0"/>
              </a:spcAft>
              <a:buNone/>
            </a:pPr>
            <a:r>
              <a:t/>
            </a:r>
            <a:endParaRPr sz="2700">
              <a:solidFill>
                <a:srgbClr val="333333"/>
              </a:solidFill>
              <a:latin typeface="Merriweather"/>
              <a:ea typeface="Merriweather"/>
              <a:cs typeface="Merriweather"/>
              <a:sym typeface="Merriweather"/>
            </a:endParaRPr>
          </a:p>
          <a:p>
            <a:pPr indent="-400050" lvl="0" marL="457200" rtl="0" algn="l">
              <a:lnSpc>
                <a:spcPct val="100000"/>
              </a:lnSpc>
              <a:spcBef>
                <a:spcPts val="2400"/>
              </a:spcBef>
              <a:spcAft>
                <a:spcPts val="0"/>
              </a:spcAft>
              <a:buClr>
                <a:srgbClr val="333333"/>
              </a:buClr>
              <a:buSzPts val="2700"/>
              <a:buFont typeface="Merriweather"/>
              <a:buChar char="●"/>
            </a:pPr>
            <a:r>
              <a:rPr b="1" lang="en-US" sz="2700">
                <a:solidFill>
                  <a:srgbClr val="333333"/>
                </a:solidFill>
                <a:latin typeface="Merriweather"/>
                <a:ea typeface="Merriweather"/>
                <a:cs typeface="Merriweather"/>
                <a:sym typeface="Merriweather"/>
              </a:rPr>
              <a:t>Bookmarks (.tbm)</a:t>
            </a:r>
            <a:r>
              <a:rPr lang="en-US" sz="2700">
                <a:solidFill>
                  <a:srgbClr val="333333"/>
                </a:solidFill>
                <a:latin typeface="Merriweather"/>
                <a:ea typeface="Merriweather"/>
                <a:cs typeface="Merriweather"/>
                <a:sym typeface="Merriweather"/>
              </a:rPr>
              <a:t> – Tableau bookmark files have the .tbm file extension. Bookmarks contain a single worksheet and are an easy way to quickly share your work.  </a:t>
            </a:r>
            <a:endParaRPr sz="2700">
              <a:solidFill>
                <a:srgbClr val="333333"/>
              </a:solidFill>
              <a:latin typeface="Merriweather"/>
              <a:ea typeface="Merriweather"/>
              <a:cs typeface="Merriweather"/>
              <a:sym typeface="Merriweather"/>
            </a:endParaRPr>
          </a:p>
          <a:p>
            <a:pPr indent="0" lvl="0" marL="457200" rtl="0" algn="l">
              <a:lnSpc>
                <a:spcPct val="100000"/>
              </a:lnSpc>
              <a:spcBef>
                <a:spcPts val="2400"/>
              </a:spcBef>
              <a:spcAft>
                <a:spcPts val="0"/>
              </a:spcAft>
              <a:buNone/>
            </a:pPr>
            <a:r>
              <a:t/>
            </a:r>
            <a:endParaRPr sz="2700">
              <a:solidFill>
                <a:srgbClr val="333333"/>
              </a:solidFill>
              <a:latin typeface="Merriweather"/>
              <a:ea typeface="Merriweather"/>
              <a:cs typeface="Merriweather"/>
              <a:sym typeface="Merriweather"/>
            </a:endParaRPr>
          </a:p>
          <a:p>
            <a:pPr indent="-400050" lvl="0" marL="457200" rtl="0" algn="l">
              <a:lnSpc>
                <a:spcPct val="100000"/>
              </a:lnSpc>
              <a:spcBef>
                <a:spcPts val="2400"/>
              </a:spcBef>
              <a:spcAft>
                <a:spcPts val="0"/>
              </a:spcAft>
              <a:buClr>
                <a:srgbClr val="333333"/>
              </a:buClr>
              <a:buSzPts val="2700"/>
              <a:buFont typeface="Merriweather"/>
              <a:buChar char="●"/>
            </a:pPr>
            <a:r>
              <a:rPr b="1" lang="en-US" sz="2700">
                <a:solidFill>
                  <a:srgbClr val="333333"/>
                </a:solidFill>
                <a:latin typeface="Merriweather"/>
                <a:ea typeface="Merriweather"/>
                <a:cs typeface="Merriweather"/>
                <a:sym typeface="Merriweather"/>
              </a:rPr>
              <a:t>Packaged Workbooks (.twbx)</a:t>
            </a:r>
            <a:r>
              <a:rPr lang="en-US" sz="2700">
                <a:solidFill>
                  <a:srgbClr val="333333"/>
                </a:solidFill>
                <a:latin typeface="Merriweather"/>
                <a:ea typeface="Merriweather"/>
                <a:cs typeface="Merriweather"/>
                <a:sym typeface="Merriweather"/>
              </a:rPr>
              <a:t> – Tableau packaged workbooks have the .twbx file extension. A packaged workbook is a single zip file that contains a workbook along with any supporting local file data and background images. This format is the best way to package your work for sharing with others who don’t have access to the original data.  </a:t>
            </a:r>
            <a:endParaRPr sz="2700">
              <a:solidFill>
                <a:srgbClr val="333333"/>
              </a:solidFill>
              <a:latin typeface="Merriweather"/>
              <a:ea typeface="Merriweather"/>
              <a:cs typeface="Merriweather"/>
              <a:sym typeface="Merriweather"/>
            </a:endParaRPr>
          </a:p>
          <a:p>
            <a:pPr indent="0" lvl="0" marL="457200" rtl="0" algn="l">
              <a:lnSpc>
                <a:spcPct val="100000"/>
              </a:lnSpc>
              <a:spcBef>
                <a:spcPts val="1200"/>
              </a:spcBef>
              <a:spcAft>
                <a:spcPts val="0"/>
              </a:spcAft>
              <a:buNone/>
            </a:pPr>
            <a:r>
              <a:t/>
            </a:r>
            <a:endParaRPr sz="2700">
              <a:solidFill>
                <a:srgbClr val="333333"/>
              </a:solidFill>
              <a:latin typeface="Merriweather"/>
              <a:ea typeface="Merriweather"/>
              <a:cs typeface="Merriweather"/>
              <a:sym typeface="Merriweather"/>
            </a:endParaRPr>
          </a:p>
          <a:p>
            <a:pPr indent="-400050" lvl="0" marL="457200" rtl="0" algn="l">
              <a:lnSpc>
                <a:spcPct val="100000"/>
              </a:lnSpc>
              <a:spcBef>
                <a:spcPts val="1200"/>
              </a:spcBef>
              <a:spcAft>
                <a:spcPts val="0"/>
              </a:spcAft>
              <a:buClr>
                <a:srgbClr val="333333"/>
              </a:buClr>
              <a:buSzPts val="2700"/>
              <a:buFont typeface="Merriweather"/>
              <a:buChar char="●"/>
            </a:pPr>
            <a:r>
              <a:rPr b="1" lang="en-US" sz="2700">
                <a:solidFill>
                  <a:srgbClr val="333333"/>
                </a:solidFill>
                <a:latin typeface="Merriweather"/>
                <a:ea typeface="Merriweather"/>
                <a:cs typeface="Merriweather"/>
                <a:sym typeface="Merriweather"/>
              </a:rPr>
              <a:t>Extract (.hyper or .tde)</a:t>
            </a:r>
            <a:r>
              <a:rPr lang="en-US" sz="2700">
                <a:solidFill>
                  <a:srgbClr val="333333"/>
                </a:solidFill>
                <a:latin typeface="Merriweather"/>
                <a:ea typeface="Merriweather"/>
                <a:cs typeface="Merriweather"/>
                <a:sym typeface="Merriweather"/>
              </a:rPr>
              <a:t> – Depending on the version the extract was created in, Tableau extract files can have either the .hyper or .tde file extension. Extract files are a local copy of a subset or entire data set that you can use to share data with others, when you need to work offline, and improve performance. </a:t>
            </a:r>
            <a:endParaRPr sz="2700">
              <a:solidFill>
                <a:srgbClr val="333333"/>
              </a:solidFill>
              <a:latin typeface="Merriweather"/>
              <a:ea typeface="Merriweather"/>
              <a:cs typeface="Merriweather"/>
              <a:sym typeface="Merriweather"/>
            </a:endParaRPr>
          </a:p>
          <a:p>
            <a:pPr indent="0" lvl="0" marL="457200" rtl="0" algn="l">
              <a:lnSpc>
                <a:spcPct val="100000"/>
              </a:lnSpc>
              <a:spcBef>
                <a:spcPts val="1200"/>
              </a:spcBef>
              <a:spcAft>
                <a:spcPts val="0"/>
              </a:spcAft>
              <a:buNone/>
            </a:pPr>
            <a:r>
              <a:t/>
            </a:r>
            <a:endParaRPr sz="2700">
              <a:solidFill>
                <a:srgbClr val="333333"/>
              </a:solidFill>
              <a:latin typeface="Merriweather"/>
              <a:ea typeface="Merriweather"/>
              <a:cs typeface="Merriweather"/>
              <a:sym typeface="Merriweather"/>
            </a:endParaRPr>
          </a:p>
          <a:p>
            <a:pPr indent="-400050" lvl="0" marL="457200" rtl="0" algn="l">
              <a:lnSpc>
                <a:spcPct val="100000"/>
              </a:lnSpc>
              <a:spcBef>
                <a:spcPts val="1200"/>
              </a:spcBef>
              <a:spcAft>
                <a:spcPts val="0"/>
              </a:spcAft>
              <a:buClr>
                <a:srgbClr val="333333"/>
              </a:buClr>
              <a:buSzPts val="2700"/>
              <a:buFont typeface="Merriweather"/>
              <a:buChar char="●"/>
            </a:pPr>
            <a:r>
              <a:rPr b="1" lang="en-US" sz="2700">
                <a:solidFill>
                  <a:srgbClr val="333333"/>
                </a:solidFill>
                <a:latin typeface="Merriweather"/>
                <a:ea typeface="Merriweather"/>
                <a:cs typeface="Merriweather"/>
                <a:sym typeface="Merriweather"/>
              </a:rPr>
              <a:t>Data Source (.tds)</a:t>
            </a:r>
            <a:r>
              <a:rPr lang="en-US" sz="2700">
                <a:solidFill>
                  <a:srgbClr val="333333"/>
                </a:solidFill>
                <a:latin typeface="Merriweather"/>
                <a:ea typeface="Merriweather"/>
                <a:cs typeface="Merriweather"/>
                <a:sym typeface="Merriweather"/>
              </a:rPr>
              <a:t> – Tableau data source files have the .tds file extension. Data source files are shortcuts for quickly connecting to the original data that you use often. Data source files do not contain the actual data but rather the information necessary to connect to the actual data as well as any modifications you've made on top of the actual data such as changing default properties, creating calculated fields, adding groups, and so on.  </a:t>
            </a:r>
            <a:endParaRPr sz="2700">
              <a:solidFill>
                <a:srgbClr val="333333"/>
              </a:solidFill>
              <a:latin typeface="Merriweather"/>
              <a:ea typeface="Merriweather"/>
              <a:cs typeface="Merriweather"/>
              <a:sym typeface="Merriweather"/>
            </a:endParaRPr>
          </a:p>
          <a:p>
            <a:pPr indent="0" lvl="0" marL="457200" rtl="0" algn="l">
              <a:lnSpc>
                <a:spcPct val="100000"/>
              </a:lnSpc>
              <a:spcBef>
                <a:spcPts val="1200"/>
              </a:spcBef>
              <a:spcAft>
                <a:spcPts val="0"/>
              </a:spcAft>
              <a:buNone/>
            </a:pPr>
            <a:r>
              <a:t/>
            </a:r>
            <a:endParaRPr sz="2700">
              <a:solidFill>
                <a:srgbClr val="333333"/>
              </a:solidFill>
              <a:latin typeface="Merriweather"/>
              <a:ea typeface="Merriweather"/>
              <a:cs typeface="Merriweather"/>
              <a:sym typeface="Merriweather"/>
            </a:endParaRPr>
          </a:p>
          <a:p>
            <a:pPr indent="-400050" lvl="0" marL="457200" rtl="0" algn="l">
              <a:lnSpc>
                <a:spcPct val="100000"/>
              </a:lnSpc>
              <a:spcBef>
                <a:spcPts val="1200"/>
              </a:spcBef>
              <a:spcAft>
                <a:spcPts val="0"/>
              </a:spcAft>
              <a:buClr>
                <a:srgbClr val="333333"/>
              </a:buClr>
              <a:buSzPts val="2700"/>
              <a:buFont typeface="Merriweather"/>
              <a:buChar char="●"/>
            </a:pPr>
            <a:r>
              <a:rPr b="1" lang="en-US" sz="2700">
                <a:solidFill>
                  <a:srgbClr val="333333"/>
                </a:solidFill>
                <a:latin typeface="Merriweather"/>
                <a:ea typeface="Merriweather"/>
                <a:cs typeface="Merriweather"/>
                <a:sym typeface="Merriweather"/>
              </a:rPr>
              <a:t>Packaged Data Source (.tdsx)</a:t>
            </a:r>
            <a:r>
              <a:rPr lang="en-US" sz="2700">
                <a:solidFill>
                  <a:srgbClr val="333333"/>
                </a:solidFill>
                <a:latin typeface="Merriweather"/>
                <a:ea typeface="Merriweather"/>
                <a:cs typeface="Merriweather"/>
                <a:sym typeface="Merriweather"/>
              </a:rPr>
              <a:t> – Tableau packaged data source files have the .tdsx file extension. A packaged data source is a zip file that contains the data source file (.tds) described above as well as any local file data such as extract files (.hyper or .tde), text files, Excel files, Access files, and local cube files. Use this format to create a single file that you can then share with others who may not have access to the original data stored locally on your computer.</a:t>
            </a:r>
            <a:endParaRPr sz="2700">
              <a:solidFill>
                <a:srgbClr val="333333"/>
              </a:solidFill>
              <a:latin typeface="Merriweather"/>
              <a:ea typeface="Merriweather"/>
              <a:cs typeface="Merriweather"/>
              <a:sym typeface="Merriweather"/>
            </a:endParaRPr>
          </a:p>
          <a:p>
            <a:pPr indent="0" lvl="0" marL="0" rtl="0" algn="l">
              <a:lnSpc>
                <a:spcPct val="100000"/>
              </a:lnSpc>
              <a:spcBef>
                <a:spcPts val="1600"/>
              </a:spcBef>
              <a:spcAft>
                <a:spcPts val="0"/>
              </a:spcAft>
              <a:buNone/>
            </a:pPr>
            <a:r>
              <a:t/>
            </a:r>
            <a:endParaRPr sz="67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g15b254e9cbe_0_53"/>
          <p:cNvSpPr txBox="1"/>
          <p:nvPr>
            <p:ph idx="1" type="body"/>
          </p:nvPr>
        </p:nvSpPr>
        <p:spPr>
          <a:xfrm>
            <a:off x="1679576" y="3362326"/>
            <a:ext cx="10315800" cy="1647600"/>
          </a:xfrm>
          <a:prstGeom prst="rect">
            <a:avLst/>
          </a:prstGeom>
        </p:spPr>
        <p:txBody>
          <a:bodyPr anchorCtr="0" anchor="b" bIns="91400" lIns="182850" spcFirstLastPara="1" rIns="182850" wrap="square" tIns="91400">
            <a:normAutofit/>
          </a:bodyPr>
          <a:lstStyle/>
          <a:p>
            <a:pPr indent="0" lvl="0" marL="0" rtl="0" algn="l">
              <a:spcBef>
                <a:spcPts val="2000"/>
              </a:spcBef>
              <a:spcAft>
                <a:spcPts val="0"/>
              </a:spcAft>
              <a:buNone/>
            </a:pPr>
            <a:r>
              <a:rPr lang="en-US"/>
              <a:t>Relationship</a:t>
            </a:r>
            <a:endParaRPr/>
          </a:p>
        </p:txBody>
      </p:sp>
      <p:sp>
        <p:nvSpPr>
          <p:cNvPr id="236" name="Google Shape;236;g15b254e9cbe_0_53"/>
          <p:cNvSpPr txBox="1"/>
          <p:nvPr>
            <p:ph type="title"/>
          </p:nvPr>
        </p:nvSpPr>
        <p:spPr>
          <a:xfrm>
            <a:off x="1679576" y="730250"/>
            <a:ext cx="21031200" cy="2651400"/>
          </a:xfrm>
          <a:prstGeom prst="rect">
            <a:avLst/>
          </a:prstGeom>
        </p:spPr>
        <p:txBody>
          <a:bodyPr anchorCtr="0" anchor="ctr" bIns="91400" lIns="182850" spcFirstLastPara="1" rIns="182850" wrap="square" tIns="91400">
            <a:normAutofit/>
          </a:bodyPr>
          <a:lstStyle/>
          <a:p>
            <a:pPr indent="0" lvl="0" marL="0" rtl="0" algn="l">
              <a:spcBef>
                <a:spcPts val="0"/>
              </a:spcBef>
              <a:spcAft>
                <a:spcPts val="0"/>
              </a:spcAft>
              <a:buNone/>
            </a:pPr>
            <a:r>
              <a:rPr lang="en-US"/>
              <a:t>Relationship vs. Join</a:t>
            </a:r>
            <a:endParaRPr/>
          </a:p>
        </p:txBody>
      </p:sp>
      <p:sp>
        <p:nvSpPr>
          <p:cNvPr id="237" name="Google Shape;237;g15b254e9cbe_0_53"/>
          <p:cNvSpPr txBox="1"/>
          <p:nvPr>
            <p:ph idx="2" type="body"/>
          </p:nvPr>
        </p:nvSpPr>
        <p:spPr>
          <a:xfrm>
            <a:off x="1679576" y="5010150"/>
            <a:ext cx="10315800" cy="7369200"/>
          </a:xfrm>
          <a:prstGeom prst="rect">
            <a:avLst/>
          </a:prstGeom>
        </p:spPr>
        <p:txBody>
          <a:bodyPr anchorCtr="0" anchor="t" bIns="91400" lIns="182850" spcFirstLastPara="1" rIns="182850" wrap="square" tIns="91400">
            <a:normAutofit/>
          </a:bodyPr>
          <a:lstStyle/>
          <a:p>
            <a:pPr indent="0" lvl="0" marL="0" rtl="0" algn="l">
              <a:spcBef>
                <a:spcPts val="2000"/>
              </a:spcBef>
              <a:spcAft>
                <a:spcPts val="0"/>
              </a:spcAft>
              <a:buNone/>
            </a:pPr>
            <a:r>
              <a:rPr lang="en-US"/>
              <a:t>Logical layer</a:t>
            </a:r>
            <a:endParaRPr/>
          </a:p>
          <a:p>
            <a:pPr indent="0" lvl="0" marL="0" rtl="0" algn="l">
              <a:spcBef>
                <a:spcPts val="2000"/>
              </a:spcBef>
              <a:spcAft>
                <a:spcPts val="0"/>
              </a:spcAft>
              <a:buNone/>
            </a:pPr>
            <a:r>
              <a:rPr lang="en-US"/>
              <a:t>Noodles</a:t>
            </a:r>
            <a:endParaRPr/>
          </a:p>
          <a:p>
            <a:pPr indent="0" lvl="0" marL="0" rtl="0" algn="l">
              <a:spcBef>
                <a:spcPts val="2000"/>
              </a:spcBef>
              <a:spcAft>
                <a:spcPts val="0"/>
              </a:spcAft>
              <a:buNone/>
            </a:pPr>
            <a:r>
              <a:rPr lang="en-US"/>
              <a:t>Flexible</a:t>
            </a:r>
            <a:endParaRPr/>
          </a:p>
          <a:p>
            <a:pPr indent="0" lvl="0" marL="0" rtl="0" algn="l">
              <a:spcBef>
                <a:spcPts val="2000"/>
              </a:spcBef>
              <a:spcAft>
                <a:spcPts val="0"/>
              </a:spcAft>
              <a:buNone/>
            </a:pPr>
            <a:r>
              <a:rPr lang="en-US"/>
              <a:t>Good with different levels of aggregation </a:t>
            </a:r>
            <a:endParaRPr/>
          </a:p>
        </p:txBody>
      </p:sp>
      <p:sp>
        <p:nvSpPr>
          <p:cNvPr id="238" name="Google Shape;238;g15b254e9cbe_0_53"/>
          <p:cNvSpPr txBox="1"/>
          <p:nvPr>
            <p:ph idx="3" type="body"/>
          </p:nvPr>
        </p:nvSpPr>
        <p:spPr>
          <a:xfrm>
            <a:off x="12344400" y="3362326"/>
            <a:ext cx="10366200" cy="1647600"/>
          </a:xfrm>
          <a:prstGeom prst="rect">
            <a:avLst/>
          </a:prstGeom>
        </p:spPr>
        <p:txBody>
          <a:bodyPr anchorCtr="0" anchor="b" bIns="91400" lIns="182850" spcFirstLastPara="1" rIns="182850" wrap="square" tIns="91400">
            <a:normAutofit/>
          </a:bodyPr>
          <a:lstStyle/>
          <a:p>
            <a:pPr indent="0" lvl="0" marL="0" rtl="0" algn="l">
              <a:spcBef>
                <a:spcPts val="2000"/>
              </a:spcBef>
              <a:spcAft>
                <a:spcPts val="0"/>
              </a:spcAft>
              <a:buNone/>
            </a:pPr>
            <a:r>
              <a:rPr lang="en-US"/>
              <a:t>Join</a:t>
            </a:r>
            <a:endParaRPr/>
          </a:p>
        </p:txBody>
      </p:sp>
      <p:sp>
        <p:nvSpPr>
          <p:cNvPr id="239" name="Google Shape;239;g15b254e9cbe_0_53"/>
          <p:cNvSpPr txBox="1"/>
          <p:nvPr>
            <p:ph idx="4" type="body"/>
          </p:nvPr>
        </p:nvSpPr>
        <p:spPr>
          <a:xfrm>
            <a:off x="12344400" y="5010150"/>
            <a:ext cx="10366200" cy="7369200"/>
          </a:xfrm>
          <a:prstGeom prst="rect">
            <a:avLst/>
          </a:prstGeom>
        </p:spPr>
        <p:txBody>
          <a:bodyPr anchorCtr="0" anchor="t" bIns="91400" lIns="182850" spcFirstLastPara="1" rIns="182850" wrap="square" tIns="91400">
            <a:normAutofit/>
          </a:bodyPr>
          <a:lstStyle/>
          <a:p>
            <a:pPr indent="0" lvl="0" marL="0" rtl="0" algn="l">
              <a:spcBef>
                <a:spcPts val="2000"/>
              </a:spcBef>
              <a:spcAft>
                <a:spcPts val="0"/>
              </a:spcAft>
              <a:buNone/>
            </a:pPr>
            <a:r>
              <a:rPr lang="en-US"/>
              <a:t>Physical layer</a:t>
            </a:r>
            <a:endParaRPr/>
          </a:p>
          <a:p>
            <a:pPr indent="0" lvl="0" marL="0" rtl="0" algn="l">
              <a:spcBef>
                <a:spcPts val="2000"/>
              </a:spcBef>
              <a:spcAft>
                <a:spcPts val="0"/>
              </a:spcAft>
              <a:buNone/>
            </a:pPr>
            <a:r>
              <a:rPr lang="en-US"/>
              <a:t>Rings</a:t>
            </a:r>
            <a:endParaRPr/>
          </a:p>
          <a:p>
            <a:pPr indent="0" lvl="0" marL="0" rtl="0" algn="l">
              <a:spcBef>
                <a:spcPts val="2000"/>
              </a:spcBef>
              <a:spcAft>
                <a:spcPts val="0"/>
              </a:spcAft>
              <a:buNone/>
            </a:pPr>
            <a:r>
              <a:rPr lang="en-US"/>
              <a:t>Rigid</a:t>
            </a:r>
            <a:endParaRPr/>
          </a:p>
          <a:p>
            <a:pPr indent="0" lvl="0" marL="0" rtl="0" algn="l">
              <a:spcBef>
                <a:spcPts val="2000"/>
              </a:spcBef>
              <a:spcAft>
                <a:spcPts val="0"/>
              </a:spcAft>
              <a:buNone/>
            </a:pPr>
            <a:r>
              <a:rPr lang="en-US"/>
              <a:t>Trouble with aggregation at different levels of detail</a:t>
            </a:r>
            <a:endParaRPr/>
          </a:p>
        </p:txBody>
      </p:sp>
      <p:pic>
        <p:nvPicPr>
          <p:cNvPr id="240" name="Google Shape;240;g15b254e9cbe_0_53"/>
          <p:cNvPicPr preferRelativeResize="0"/>
          <p:nvPr/>
        </p:nvPicPr>
        <p:blipFill rotWithShape="1">
          <a:blip r:embed="rId3">
            <a:alphaModFix/>
          </a:blip>
          <a:srcRect b="0" l="0" r="0" t="0"/>
          <a:stretch/>
        </p:blipFill>
        <p:spPr>
          <a:xfrm>
            <a:off x="1941650" y="9651304"/>
            <a:ext cx="5342225" cy="2337225"/>
          </a:xfrm>
          <a:prstGeom prst="rect">
            <a:avLst/>
          </a:prstGeom>
          <a:noFill/>
          <a:ln>
            <a:noFill/>
          </a:ln>
        </p:spPr>
      </p:pic>
      <p:pic>
        <p:nvPicPr>
          <p:cNvPr id="241" name="Google Shape;241;g15b254e9cbe_0_53"/>
          <p:cNvPicPr preferRelativeResize="0"/>
          <p:nvPr/>
        </p:nvPicPr>
        <p:blipFill rotWithShape="1">
          <a:blip r:embed="rId4">
            <a:alphaModFix/>
          </a:blip>
          <a:srcRect b="49428" l="26992" r="63795" t="17237"/>
          <a:stretch/>
        </p:blipFill>
        <p:spPr>
          <a:xfrm>
            <a:off x="13725847" y="9651300"/>
            <a:ext cx="3621427" cy="2651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g15b254e9cbe_0_39"/>
          <p:cNvPicPr preferRelativeResize="0"/>
          <p:nvPr/>
        </p:nvPicPr>
        <p:blipFill>
          <a:blip r:embed="rId3">
            <a:alphaModFix/>
          </a:blip>
          <a:stretch>
            <a:fillRect/>
          </a:stretch>
        </p:blipFill>
        <p:spPr>
          <a:xfrm>
            <a:off x="962525" y="2556725"/>
            <a:ext cx="22458951" cy="10106525"/>
          </a:xfrm>
          <a:prstGeom prst="rect">
            <a:avLst/>
          </a:prstGeom>
          <a:noFill/>
          <a:ln>
            <a:noFill/>
          </a:ln>
        </p:spPr>
      </p:pic>
      <p:sp>
        <p:nvSpPr>
          <p:cNvPr id="247" name="Google Shape;247;g15b254e9cbe_0_39"/>
          <p:cNvSpPr txBox="1"/>
          <p:nvPr>
            <p:ph idx="4294967295" type="title"/>
          </p:nvPr>
        </p:nvSpPr>
        <p:spPr>
          <a:xfrm>
            <a:off x="1679576" y="730250"/>
            <a:ext cx="21031200" cy="2651400"/>
          </a:xfrm>
          <a:prstGeom prst="rect">
            <a:avLst/>
          </a:prstGeom>
        </p:spPr>
        <p:txBody>
          <a:bodyPr anchorCtr="0" anchor="ctr" bIns="91400" lIns="91400" spcFirstLastPara="1" rIns="91400" wrap="square" tIns="91400">
            <a:normAutofit/>
          </a:bodyPr>
          <a:lstStyle/>
          <a:p>
            <a:pPr indent="0" lvl="0" marL="0" rtl="0" algn="ctr">
              <a:spcBef>
                <a:spcPts val="0"/>
              </a:spcBef>
              <a:spcAft>
                <a:spcPts val="0"/>
              </a:spcAft>
              <a:buNone/>
            </a:pPr>
            <a:r>
              <a:rPr lang="en-US"/>
              <a:t>Relationships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15b254e9cbe_0_4"/>
          <p:cNvSpPr txBox="1"/>
          <p:nvPr>
            <p:ph idx="1" type="body"/>
          </p:nvPr>
        </p:nvSpPr>
        <p:spPr>
          <a:xfrm>
            <a:off x="1164470" y="955725"/>
            <a:ext cx="10369800" cy="10818000"/>
          </a:xfrm>
          <a:prstGeom prst="rect">
            <a:avLst/>
          </a:prstGeom>
        </p:spPr>
        <p:txBody>
          <a:bodyPr anchorCtr="0" anchor="t" bIns="91400" lIns="91400" spcFirstLastPara="1" rIns="91400" wrap="square" tIns="91400">
            <a:normAutofit/>
          </a:bodyPr>
          <a:lstStyle/>
          <a:p>
            <a:pPr indent="0" lvl="0" marL="0" rtl="0" algn="l">
              <a:lnSpc>
                <a:spcPct val="115000"/>
              </a:lnSpc>
              <a:spcBef>
                <a:spcPts val="1200"/>
              </a:spcBef>
              <a:spcAft>
                <a:spcPts val="0"/>
              </a:spcAft>
              <a:buNone/>
            </a:pPr>
            <a:r>
              <a:rPr lang="en-US" sz="3300">
                <a:solidFill>
                  <a:srgbClr val="333333"/>
                </a:solidFill>
                <a:latin typeface="Merriweather"/>
                <a:ea typeface="Merriweather"/>
                <a:cs typeface="Merriweather"/>
                <a:sym typeface="Merriweather"/>
              </a:rPr>
              <a:t>A. </a:t>
            </a:r>
            <a:r>
              <a:rPr lang="en-US" sz="3300">
                <a:solidFill>
                  <a:srgbClr val="FF6D02"/>
                </a:solidFill>
                <a:uFill>
                  <a:noFill/>
                </a:uFill>
                <a:latin typeface="Merriweather"/>
                <a:ea typeface="Merriweather"/>
                <a:cs typeface="Merriweather"/>
                <a:sym typeface="Merriweather"/>
                <a:hlinkClick r:id="rId3">
                  <a:extLst>
                    <a:ext uri="{A12FA001-AC4F-418D-AE19-62706E023703}">
                      <ahyp:hlinkClr val="tx"/>
                    </a:ext>
                  </a:extLst>
                </a:hlinkClick>
              </a:rPr>
              <a:t>Left pane</a:t>
            </a:r>
            <a:r>
              <a:rPr lang="en-US" sz="3300">
                <a:solidFill>
                  <a:srgbClr val="333333"/>
                </a:solidFill>
                <a:latin typeface="Merriweather"/>
                <a:ea typeface="Merriweather"/>
                <a:cs typeface="Merriweather"/>
                <a:sym typeface="Merriweather"/>
              </a:rPr>
              <a:t> - Displays the connected data source and other details about your data. </a:t>
            </a:r>
            <a:endParaRPr sz="3300">
              <a:solidFill>
                <a:srgbClr val="333333"/>
              </a:solidFill>
              <a:latin typeface="Merriweather"/>
              <a:ea typeface="Merriweather"/>
              <a:cs typeface="Merriweather"/>
              <a:sym typeface="Merriweather"/>
            </a:endParaRPr>
          </a:p>
          <a:p>
            <a:pPr indent="0" lvl="0" marL="0" rtl="0" algn="l">
              <a:lnSpc>
                <a:spcPct val="115000"/>
              </a:lnSpc>
              <a:spcBef>
                <a:spcPts val="1200"/>
              </a:spcBef>
              <a:spcAft>
                <a:spcPts val="0"/>
              </a:spcAft>
              <a:buNone/>
            </a:pPr>
            <a:r>
              <a:rPr lang="en-US" sz="3300">
                <a:solidFill>
                  <a:srgbClr val="333333"/>
                </a:solidFill>
                <a:latin typeface="Merriweather"/>
                <a:ea typeface="Merriweather"/>
                <a:cs typeface="Merriweather"/>
                <a:sym typeface="Merriweather"/>
              </a:rPr>
              <a:t>B. </a:t>
            </a:r>
            <a:r>
              <a:rPr lang="en-US" sz="3300">
                <a:solidFill>
                  <a:srgbClr val="FF6D02"/>
                </a:solidFill>
                <a:uFill>
                  <a:noFill/>
                </a:uFill>
                <a:latin typeface="Merriweather"/>
                <a:ea typeface="Merriweather"/>
                <a:cs typeface="Merriweather"/>
                <a:sym typeface="Merriweather"/>
                <a:hlinkClick r:id="rId4">
                  <a:extLst>
                    <a:ext uri="{A12FA001-AC4F-418D-AE19-62706E023703}">
                      <ahyp:hlinkClr val="tx"/>
                    </a:ext>
                  </a:extLst>
                </a:hlinkClick>
              </a:rPr>
              <a:t>Canvas</a:t>
            </a:r>
            <a:r>
              <a:rPr lang="en-US" sz="3300">
                <a:solidFill>
                  <a:srgbClr val="333333"/>
                </a:solidFill>
                <a:latin typeface="Merriweather"/>
                <a:ea typeface="Merriweather"/>
                <a:cs typeface="Merriweather"/>
                <a:sym typeface="Merriweather"/>
              </a:rPr>
              <a:t>: logical layer - The canvas opens with the logical layer, where you can create relationships between logical tables. </a:t>
            </a:r>
            <a:endParaRPr sz="3300">
              <a:solidFill>
                <a:srgbClr val="333333"/>
              </a:solidFill>
              <a:latin typeface="Merriweather"/>
              <a:ea typeface="Merriweather"/>
              <a:cs typeface="Merriweather"/>
              <a:sym typeface="Merriweather"/>
            </a:endParaRPr>
          </a:p>
          <a:p>
            <a:pPr indent="0" lvl="0" marL="0" rtl="0" algn="l">
              <a:lnSpc>
                <a:spcPct val="115000"/>
              </a:lnSpc>
              <a:spcBef>
                <a:spcPts val="1200"/>
              </a:spcBef>
              <a:spcAft>
                <a:spcPts val="0"/>
              </a:spcAft>
              <a:buNone/>
            </a:pPr>
            <a:r>
              <a:rPr lang="en-US" sz="3300">
                <a:solidFill>
                  <a:srgbClr val="333333"/>
                </a:solidFill>
                <a:latin typeface="Merriweather"/>
                <a:ea typeface="Merriweather"/>
                <a:cs typeface="Merriweather"/>
                <a:sym typeface="Merriweather"/>
              </a:rPr>
              <a:t>C. </a:t>
            </a:r>
            <a:r>
              <a:rPr lang="en-US" sz="3300">
                <a:solidFill>
                  <a:srgbClr val="FF6D02"/>
                </a:solidFill>
                <a:uFill>
                  <a:noFill/>
                </a:uFill>
                <a:latin typeface="Merriweather"/>
                <a:ea typeface="Merriweather"/>
                <a:cs typeface="Merriweather"/>
                <a:sym typeface="Merriweather"/>
                <a:hlinkClick r:id="rId5">
                  <a:extLst>
                    <a:ext uri="{A12FA001-AC4F-418D-AE19-62706E023703}">
                      <ahyp:hlinkClr val="tx"/>
                    </a:ext>
                  </a:extLst>
                </a:hlinkClick>
              </a:rPr>
              <a:t>Canvas</a:t>
            </a:r>
            <a:r>
              <a:rPr lang="en-US" sz="3300">
                <a:solidFill>
                  <a:srgbClr val="333333"/>
                </a:solidFill>
                <a:latin typeface="Merriweather"/>
                <a:ea typeface="Merriweather"/>
                <a:cs typeface="Merriweather"/>
                <a:sym typeface="Merriweather"/>
              </a:rPr>
              <a:t>: physical layer - Double-click a table in the logical layer to go to the physical layer of the canvas, where you can add joins and unions between tables.</a:t>
            </a:r>
            <a:endParaRPr sz="3300">
              <a:solidFill>
                <a:srgbClr val="333333"/>
              </a:solidFill>
              <a:latin typeface="Merriweather"/>
              <a:ea typeface="Merriweather"/>
              <a:cs typeface="Merriweather"/>
              <a:sym typeface="Merriweather"/>
            </a:endParaRPr>
          </a:p>
          <a:p>
            <a:pPr indent="0" lvl="0" marL="0" rtl="0" algn="l">
              <a:lnSpc>
                <a:spcPct val="115000"/>
              </a:lnSpc>
              <a:spcBef>
                <a:spcPts val="1200"/>
              </a:spcBef>
              <a:spcAft>
                <a:spcPts val="0"/>
              </a:spcAft>
              <a:buNone/>
            </a:pPr>
            <a:r>
              <a:rPr lang="en-US" sz="3300">
                <a:solidFill>
                  <a:srgbClr val="333333"/>
                </a:solidFill>
                <a:latin typeface="Merriweather"/>
                <a:ea typeface="Merriweather"/>
                <a:cs typeface="Merriweather"/>
                <a:sym typeface="Merriweather"/>
              </a:rPr>
              <a:t>D. </a:t>
            </a:r>
            <a:r>
              <a:rPr lang="en-US" sz="3300">
                <a:solidFill>
                  <a:srgbClr val="FF6D02"/>
                </a:solidFill>
                <a:uFill>
                  <a:noFill/>
                </a:uFill>
                <a:latin typeface="Merriweather"/>
                <a:ea typeface="Merriweather"/>
                <a:cs typeface="Merriweather"/>
                <a:sym typeface="Merriweather"/>
                <a:hlinkClick r:id="rId6">
                  <a:extLst>
                    <a:ext uri="{A12FA001-AC4F-418D-AE19-62706E023703}">
                      <ahyp:hlinkClr val="tx"/>
                    </a:ext>
                  </a:extLst>
                </a:hlinkClick>
              </a:rPr>
              <a:t>Data grid</a:t>
            </a:r>
            <a:r>
              <a:rPr lang="en-US" sz="3300">
                <a:solidFill>
                  <a:srgbClr val="333333"/>
                </a:solidFill>
                <a:latin typeface="Merriweather"/>
                <a:ea typeface="Merriweather"/>
                <a:cs typeface="Merriweather"/>
                <a:sym typeface="Merriweather"/>
              </a:rPr>
              <a:t> - Displays first 1,000 rows of the data contained in the Tableau data source.</a:t>
            </a:r>
            <a:endParaRPr sz="3300">
              <a:solidFill>
                <a:srgbClr val="333333"/>
              </a:solidFill>
              <a:latin typeface="Merriweather"/>
              <a:ea typeface="Merriweather"/>
              <a:cs typeface="Merriweather"/>
              <a:sym typeface="Merriweather"/>
            </a:endParaRPr>
          </a:p>
          <a:p>
            <a:pPr indent="0" lvl="0" marL="0" rtl="0" algn="l">
              <a:lnSpc>
                <a:spcPct val="115000"/>
              </a:lnSpc>
              <a:spcBef>
                <a:spcPts val="1200"/>
              </a:spcBef>
              <a:spcAft>
                <a:spcPts val="0"/>
              </a:spcAft>
              <a:buNone/>
            </a:pPr>
            <a:r>
              <a:rPr lang="en-US" sz="3300">
                <a:solidFill>
                  <a:srgbClr val="333333"/>
                </a:solidFill>
                <a:latin typeface="Merriweather"/>
                <a:ea typeface="Merriweather"/>
                <a:cs typeface="Merriweather"/>
                <a:sym typeface="Merriweather"/>
              </a:rPr>
              <a:t>E. </a:t>
            </a:r>
            <a:r>
              <a:rPr lang="en-US" sz="3300">
                <a:solidFill>
                  <a:srgbClr val="FF6D02"/>
                </a:solidFill>
                <a:uFill>
                  <a:noFill/>
                </a:uFill>
                <a:latin typeface="Merriweather"/>
                <a:ea typeface="Merriweather"/>
                <a:cs typeface="Merriweather"/>
                <a:sym typeface="Merriweather"/>
                <a:hlinkClick r:id="rId7">
                  <a:extLst>
                    <a:ext uri="{A12FA001-AC4F-418D-AE19-62706E023703}">
                      <ahyp:hlinkClr val="tx"/>
                    </a:ext>
                  </a:extLst>
                </a:hlinkClick>
              </a:rPr>
              <a:t>Metadata grid</a:t>
            </a:r>
            <a:r>
              <a:rPr lang="en-US" sz="3300">
                <a:solidFill>
                  <a:srgbClr val="333333"/>
                </a:solidFill>
                <a:latin typeface="Merriweather"/>
                <a:ea typeface="Merriweather"/>
                <a:cs typeface="Merriweather"/>
                <a:sym typeface="Merriweather"/>
              </a:rPr>
              <a:t> - Displays the fields in your data source as rows.</a:t>
            </a:r>
            <a:endParaRPr sz="3300">
              <a:solidFill>
                <a:srgbClr val="333333"/>
              </a:solidFill>
              <a:latin typeface="Merriweather"/>
              <a:ea typeface="Merriweather"/>
              <a:cs typeface="Merriweather"/>
              <a:sym typeface="Merriweather"/>
            </a:endParaRPr>
          </a:p>
          <a:p>
            <a:pPr indent="0" lvl="0" marL="0" rtl="0" algn="l">
              <a:spcBef>
                <a:spcPts val="1600"/>
              </a:spcBef>
              <a:spcAft>
                <a:spcPts val="0"/>
              </a:spcAft>
              <a:buNone/>
            </a:pPr>
            <a:r>
              <a:t/>
            </a:r>
            <a:endParaRPr sz="7300"/>
          </a:p>
        </p:txBody>
      </p:sp>
      <p:pic>
        <p:nvPicPr>
          <p:cNvPr id="253" name="Google Shape;253;g15b254e9cbe_0_4"/>
          <p:cNvPicPr preferRelativeResize="0"/>
          <p:nvPr/>
        </p:nvPicPr>
        <p:blipFill>
          <a:blip r:embed="rId8">
            <a:alphaModFix/>
          </a:blip>
          <a:stretch>
            <a:fillRect/>
          </a:stretch>
        </p:blipFill>
        <p:spPr>
          <a:xfrm>
            <a:off x="11936126" y="1374675"/>
            <a:ext cx="12291726" cy="9095874"/>
          </a:xfrm>
          <a:prstGeom prst="rect">
            <a:avLst/>
          </a:prstGeom>
          <a:noFill/>
          <a:ln>
            <a:noFill/>
          </a:ln>
        </p:spPr>
      </p:pic>
      <p:cxnSp>
        <p:nvCxnSpPr>
          <p:cNvPr id="254" name="Google Shape;254;g15b254e9cbe_0_4"/>
          <p:cNvCxnSpPr/>
          <p:nvPr/>
        </p:nvCxnSpPr>
        <p:spPr>
          <a:xfrm>
            <a:off x="11326375" y="1196650"/>
            <a:ext cx="2571900" cy="1299000"/>
          </a:xfrm>
          <a:prstGeom prst="straightConnector1">
            <a:avLst/>
          </a:prstGeom>
          <a:noFill/>
          <a:ln cap="flat" cmpd="sng" w="76200">
            <a:solidFill>
              <a:srgbClr val="333333"/>
            </a:solidFill>
            <a:prstDash val="solid"/>
            <a:round/>
            <a:headEnd len="med" w="med" type="none"/>
            <a:tailEnd len="med" w="med" type="triangle"/>
          </a:ln>
        </p:spPr>
      </p:cxnSp>
      <p:cxnSp>
        <p:nvCxnSpPr>
          <p:cNvPr id="255" name="Google Shape;255;g15b254e9cbe_0_4"/>
          <p:cNvCxnSpPr/>
          <p:nvPr/>
        </p:nvCxnSpPr>
        <p:spPr>
          <a:xfrm>
            <a:off x="11011175" y="3011600"/>
            <a:ext cx="4887300" cy="1743900"/>
          </a:xfrm>
          <a:prstGeom prst="straightConnector1">
            <a:avLst/>
          </a:prstGeom>
          <a:noFill/>
          <a:ln cap="flat" cmpd="sng" w="76200">
            <a:solidFill>
              <a:srgbClr val="333333"/>
            </a:solidFill>
            <a:prstDash val="solid"/>
            <a:round/>
            <a:headEnd len="med" w="med" type="none"/>
            <a:tailEnd len="med" w="med" type="triangle"/>
          </a:ln>
        </p:spPr>
      </p:cxnSp>
      <p:cxnSp>
        <p:nvCxnSpPr>
          <p:cNvPr id="256" name="Google Shape;256;g15b254e9cbe_0_4"/>
          <p:cNvCxnSpPr/>
          <p:nvPr/>
        </p:nvCxnSpPr>
        <p:spPr>
          <a:xfrm>
            <a:off x="10670025" y="5527925"/>
            <a:ext cx="8657400" cy="1046100"/>
          </a:xfrm>
          <a:prstGeom prst="straightConnector1">
            <a:avLst/>
          </a:prstGeom>
          <a:noFill/>
          <a:ln cap="flat" cmpd="sng" w="76200">
            <a:solidFill>
              <a:srgbClr val="333333"/>
            </a:solidFill>
            <a:prstDash val="solid"/>
            <a:round/>
            <a:headEnd len="med" w="med" type="none"/>
            <a:tailEnd len="med" w="med" type="triangle"/>
          </a:ln>
        </p:spPr>
      </p:cxnSp>
      <p:cxnSp>
        <p:nvCxnSpPr>
          <p:cNvPr id="257" name="Google Shape;257;g15b254e9cbe_0_4"/>
          <p:cNvCxnSpPr/>
          <p:nvPr/>
        </p:nvCxnSpPr>
        <p:spPr>
          <a:xfrm>
            <a:off x="10250925" y="7238950"/>
            <a:ext cx="8657400" cy="1046100"/>
          </a:xfrm>
          <a:prstGeom prst="straightConnector1">
            <a:avLst/>
          </a:prstGeom>
          <a:noFill/>
          <a:ln cap="flat" cmpd="sng" w="76200">
            <a:solidFill>
              <a:srgbClr val="333333"/>
            </a:solidFill>
            <a:prstDash val="solid"/>
            <a:round/>
            <a:headEnd len="med" w="med" type="none"/>
            <a:tailEnd len="med" w="med" type="triangle"/>
          </a:ln>
        </p:spPr>
      </p:cxnSp>
      <p:cxnSp>
        <p:nvCxnSpPr>
          <p:cNvPr id="258" name="Google Shape;258;g15b254e9cbe_0_4"/>
          <p:cNvCxnSpPr/>
          <p:nvPr/>
        </p:nvCxnSpPr>
        <p:spPr>
          <a:xfrm>
            <a:off x="8870650" y="8794125"/>
            <a:ext cx="6534300" cy="1416600"/>
          </a:xfrm>
          <a:prstGeom prst="straightConnector1">
            <a:avLst/>
          </a:prstGeom>
          <a:noFill/>
          <a:ln cap="flat" cmpd="sng" w="76200">
            <a:solidFill>
              <a:srgbClr val="333333"/>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g22d12bd64db_0_0"/>
          <p:cNvSpPr/>
          <p:nvPr/>
        </p:nvSpPr>
        <p:spPr>
          <a:xfrm>
            <a:off x="1786884" y="2232424"/>
            <a:ext cx="19916775" cy="7028384"/>
          </a:xfrm>
          <a:custGeom>
            <a:rect b="b" l="l" r="r" t="t"/>
            <a:pathLst>
              <a:path extrusionOk="0" h="7028384" w="19916775">
                <a:moveTo>
                  <a:pt x="0" y="3613991"/>
                </a:moveTo>
                <a:cubicBezTo>
                  <a:pt x="916781" y="3411584"/>
                  <a:pt x="1833563" y="3209178"/>
                  <a:pt x="2314575" y="2928191"/>
                </a:cubicBezTo>
                <a:cubicBezTo>
                  <a:pt x="2795588" y="2647203"/>
                  <a:pt x="2676525" y="2228103"/>
                  <a:pt x="2886075" y="1928066"/>
                </a:cubicBezTo>
                <a:cubicBezTo>
                  <a:pt x="3095625" y="1628029"/>
                  <a:pt x="3252788" y="1442291"/>
                  <a:pt x="3571875" y="1127966"/>
                </a:cubicBezTo>
                <a:cubicBezTo>
                  <a:pt x="3890963" y="813641"/>
                  <a:pt x="4391025" y="184991"/>
                  <a:pt x="4800600" y="42116"/>
                </a:cubicBezTo>
                <a:cubicBezTo>
                  <a:pt x="5210175" y="-100759"/>
                  <a:pt x="5786438" y="156416"/>
                  <a:pt x="6029325" y="270716"/>
                </a:cubicBezTo>
                <a:cubicBezTo>
                  <a:pt x="6272213" y="385016"/>
                  <a:pt x="6105525" y="413591"/>
                  <a:pt x="6257925" y="727916"/>
                </a:cubicBezTo>
                <a:cubicBezTo>
                  <a:pt x="6410325" y="1042241"/>
                  <a:pt x="6786563" y="1704228"/>
                  <a:pt x="6943725" y="2156666"/>
                </a:cubicBezTo>
                <a:cubicBezTo>
                  <a:pt x="7100888" y="2609103"/>
                  <a:pt x="7072313" y="2709116"/>
                  <a:pt x="7200900" y="3442541"/>
                </a:cubicBezTo>
                <a:cubicBezTo>
                  <a:pt x="7329487" y="4175966"/>
                  <a:pt x="7329488" y="5985716"/>
                  <a:pt x="7715250" y="6557216"/>
                </a:cubicBezTo>
                <a:cubicBezTo>
                  <a:pt x="8101013" y="7128716"/>
                  <a:pt x="8986838" y="7109666"/>
                  <a:pt x="9515475" y="6871541"/>
                </a:cubicBezTo>
                <a:cubicBezTo>
                  <a:pt x="10044112" y="6633416"/>
                  <a:pt x="10563225" y="5690441"/>
                  <a:pt x="10887075" y="5128466"/>
                </a:cubicBezTo>
                <a:cubicBezTo>
                  <a:pt x="11210925" y="4566491"/>
                  <a:pt x="11177587" y="3961654"/>
                  <a:pt x="11458575" y="3499691"/>
                </a:cubicBezTo>
                <a:cubicBezTo>
                  <a:pt x="11739563" y="3037728"/>
                  <a:pt x="12096750" y="2394791"/>
                  <a:pt x="12573000" y="2356691"/>
                </a:cubicBezTo>
                <a:cubicBezTo>
                  <a:pt x="13049250" y="2318591"/>
                  <a:pt x="13930313" y="2961529"/>
                  <a:pt x="14316075" y="3271091"/>
                </a:cubicBezTo>
                <a:cubicBezTo>
                  <a:pt x="14701837" y="3580653"/>
                  <a:pt x="14544675" y="3728291"/>
                  <a:pt x="14887575" y="4214066"/>
                </a:cubicBezTo>
                <a:cubicBezTo>
                  <a:pt x="15230475" y="4699841"/>
                  <a:pt x="15801975" y="5957141"/>
                  <a:pt x="16373475" y="6185741"/>
                </a:cubicBezTo>
                <a:cubicBezTo>
                  <a:pt x="16944975" y="6414341"/>
                  <a:pt x="17821275" y="5518991"/>
                  <a:pt x="18316575" y="5585666"/>
                </a:cubicBezTo>
                <a:cubicBezTo>
                  <a:pt x="18811875" y="5652341"/>
                  <a:pt x="19078575" y="6361954"/>
                  <a:pt x="19345275" y="6585791"/>
                </a:cubicBezTo>
                <a:cubicBezTo>
                  <a:pt x="19611975" y="6809628"/>
                  <a:pt x="19764375" y="6869159"/>
                  <a:pt x="19916775" y="6928691"/>
                </a:cubicBezTo>
              </a:path>
            </a:pathLst>
          </a:custGeom>
          <a:noFill/>
          <a:ln cap="flat" cmpd="sng" w="76200">
            <a:solidFill>
              <a:srgbClr val="00B050"/>
            </a:solidFill>
            <a:prstDash val="solid"/>
            <a:miter lim="800000"/>
            <a:headEnd len="sm" w="sm" type="none"/>
            <a:tailEnd len="sm" w="sm" type="none"/>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5" name="Google Shape;105;g22d12bd64db_0_0"/>
          <p:cNvSpPr/>
          <p:nvPr/>
        </p:nvSpPr>
        <p:spPr>
          <a:xfrm>
            <a:off x="16997303" y="7333146"/>
            <a:ext cx="2908200" cy="1922400"/>
          </a:xfrm>
          <a:prstGeom prst="ellipse">
            <a:avLst/>
          </a:prstGeom>
          <a:noFill/>
          <a:ln cap="flat" cmpd="sng" w="38100">
            <a:solidFill>
              <a:srgbClr val="FF0000"/>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6" name="Google Shape;106;g22d12bd64db_0_0"/>
          <p:cNvSpPr txBox="1"/>
          <p:nvPr/>
        </p:nvSpPr>
        <p:spPr>
          <a:xfrm>
            <a:off x="7319866" y="11672743"/>
            <a:ext cx="11106000" cy="615600"/>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FF0000"/>
                </a:solidFill>
                <a:latin typeface="Calibri"/>
                <a:ea typeface="Calibri"/>
                <a:cs typeface="Calibri"/>
                <a:sym typeface="Calibri"/>
              </a:rPr>
              <a:t>You are here</a:t>
            </a:r>
            <a:endParaRPr b="0" i="0" sz="2800" u="none" cap="none" strike="noStrike">
              <a:solidFill>
                <a:srgbClr val="FF0000"/>
              </a:solidFill>
              <a:latin typeface="Calibri"/>
              <a:ea typeface="Calibri"/>
              <a:cs typeface="Calibri"/>
              <a:sym typeface="Calibri"/>
            </a:endParaRPr>
          </a:p>
        </p:txBody>
      </p:sp>
      <p:cxnSp>
        <p:nvCxnSpPr>
          <p:cNvPr id="107" name="Google Shape;107;g22d12bd64db_0_0"/>
          <p:cNvCxnSpPr>
            <a:endCxn id="108" idx="2"/>
          </p:cNvCxnSpPr>
          <p:nvPr/>
        </p:nvCxnSpPr>
        <p:spPr>
          <a:xfrm flipH="1" rot="10800000">
            <a:off x="9604224" y="8559440"/>
            <a:ext cx="7569300" cy="3365100"/>
          </a:xfrm>
          <a:prstGeom prst="straightConnector1">
            <a:avLst/>
          </a:prstGeom>
          <a:noFill/>
          <a:ln cap="flat" cmpd="sng" w="76200">
            <a:solidFill>
              <a:srgbClr val="FF0000"/>
            </a:solidFill>
            <a:prstDash val="solid"/>
            <a:round/>
            <a:headEnd len="sm" w="sm" type="none"/>
            <a:tailEnd len="med" w="med" type="triangle"/>
          </a:ln>
        </p:spPr>
      </p:cxnSp>
      <p:pic>
        <p:nvPicPr>
          <p:cNvPr descr="Mountains with solid fill" id="109" name="Google Shape;109;g22d12bd64db_0_0"/>
          <p:cNvPicPr preferRelativeResize="0"/>
          <p:nvPr/>
        </p:nvPicPr>
        <p:blipFill rotWithShape="1">
          <a:blip r:embed="rId3">
            <a:alphaModFix/>
          </a:blip>
          <a:srcRect b="0" l="0" r="0" t="0"/>
          <a:stretch/>
        </p:blipFill>
        <p:spPr>
          <a:xfrm>
            <a:off x="7718212" y="3989742"/>
            <a:ext cx="914400" cy="914400"/>
          </a:xfrm>
          <a:prstGeom prst="rect">
            <a:avLst/>
          </a:prstGeom>
          <a:noFill/>
          <a:ln>
            <a:noFill/>
          </a:ln>
        </p:spPr>
      </p:pic>
      <p:pic>
        <p:nvPicPr>
          <p:cNvPr descr="Mountains with solid fill" id="110" name="Google Shape;110;g22d12bd64db_0_0"/>
          <p:cNvPicPr preferRelativeResize="0"/>
          <p:nvPr/>
        </p:nvPicPr>
        <p:blipFill rotWithShape="1">
          <a:blip r:embed="rId3">
            <a:alphaModFix/>
          </a:blip>
          <a:srcRect b="0" l="0" r="0" t="0"/>
          <a:stretch/>
        </p:blipFill>
        <p:spPr>
          <a:xfrm>
            <a:off x="9176902" y="5424852"/>
            <a:ext cx="914400" cy="914400"/>
          </a:xfrm>
          <a:prstGeom prst="rect">
            <a:avLst/>
          </a:prstGeom>
          <a:noFill/>
          <a:ln>
            <a:noFill/>
          </a:ln>
        </p:spPr>
      </p:pic>
      <p:pic>
        <p:nvPicPr>
          <p:cNvPr descr="Tropical scene with solid fill" id="111" name="Google Shape;111;g22d12bd64db_0_0"/>
          <p:cNvPicPr preferRelativeResize="0"/>
          <p:nvPr/>
        </p:nvPicPr>
        <p:blipFill rotWithShape="1">
          <a:blip r:embed="rId4">
            <a:alphaModFix/>
          </a:blip>
          <a:srcRect b="0" l="0" r="0" t="0"/>
          <a:stretch/>
        </p:blipFill>
        <p:spPr>
          <a:xfrm>
            <a:off x="17994192" y="7160690"/>
            <a:ext cx="914400" cy="914400"/>
          </a:xfrm>
          <a:prstGeom prst="rect">
            <a:avLst/>
          </a:prstGeom>
          <a:noFill/>
          <a:ln>
            <a:noFill/>
          </a:ln>
        </p:spPr>
      </p:pic>
      <p:pic>
        <p:nvPicPr>
          <p:cNvPr descr="Forest scene with solid fill" id="112" name="Google Shape;112;g22d12bd64db_0_0"/>
          <p:cNvPicPr preferRelativeResize="0"/>
          <p:nvPr/>
        </p:nvPicPr>
        <p:blipFill rotWithShape="1">
          <a:blip r:embed="rId5">
            <a:alphaModFix/>
          </a:blip>
          <a:srcRect b="0" l="0" r="0" t="0"/>
          <a:stretch/>
        </p:blipFill>
        <p:spPr>
          <a:xfrm>
            <a:off x="7047908" y="2725180"/>
            <a:ext cx="796658" cy="796658"/>
          </a:xfrm>
          <a:prstGeom prst="rect">
            <a:avLst/>
          </a:prstGeom>
          <a:noFill/>
          <a:ln>
            <a:noFill/>
          </a:ln>
        </p:spPr>
      </p:pic>
      <p:pic>
        <p:nvPicPr>
          <p:cNvPr descr="Tree With Roots with solid fill" id="113" name="Google Shape;113;g22d12bd64db_0_0"/>
          <p:cNvPicPr preferRelativeResize="0"/>
          <p:nvPr/>
        </p:nvPicPr>
        <p:blipFill rotWithShape="1">
          <a:blip r:embed="rId6">
            <a:alphaModFix/>
          </a:blip>
          <a:srcRect b="0" l="0" r="0" t="0"/>
          <a:stretch/>
        </p:blipFill>
        <p:spPr>
          <a:xfrm>
            <a:off x="3170954" y="4810618"/>
            <a:ext cx="546324" cy="546324"/>
          </a:xfrm>
          <a:prstGeom prst="rect">
            <a:avLst/>
          </a:prstGeom>
          <a:noFill/>
          <a:ln>
            <a:noFill/>
          </a:ln>
        </p:spPr>
      </p:pic>
      <p:pic>
        <p:nvPicPr>
          <p:cNvPr descr="Withering Tree with solid fill" id="114" name="Google Shape;114;g22d12bd64db_0_0"/>
          <p:cNvPicPr preferRelativeResize="0"/>
          <p:nvPr/>
        </p:nvPicPr>
        <p:blipFill rotWithShape="1">
          <a:blip r:embed="rId7">
            <a:alphaModFix/>
          </a:blip>
          <a:srcRect b="0" l="0" r="0" t="0"/>
          <a:stretch/>
        </p:blipFill>
        <p:spPr>
          <a:xfrm>
            <a:off x="12699580" y="5403802"/>
            <a:ext cx="546324" cy="546324"/>
          </a:xfrm>
          <a:prstGeom prst="rect">
            <a:avLst/>
          </a:prstGeom>
          <a:noFill/>
          <a:ln>
            <a:noFill/>
          </a:ln>
        </p:spPr>
      </p:pic>
      <p:pic>
        <p:nvPicPr>
          <p:cNvPr descr="Forest scene with solid fill" id="115" name="Google Shape;115;g22d12bd64db_0_0"/>
          <p:cNvPicPr preferRelativeResize="0"/>
          <p:nvPr/>
        </p:nvPicPr>
        <p:blipFill rotWithShape="1">
          <a:blip r:embed="rId5">
            <a:alphaModFix/>
          </a:blip>
          <a:srcRect b="0" l="0" r="0" t="0"/>
          <a:stretch/>
        </p:blipFill>
        <p:spPr>
          <a:xfrm>
            <a:off x="7319884" y="1148494"/>
            <a:ext cx="796658" cy="796658"/>
          </a:xfrm>
          <a:prstGeom prst="rect">
            <a:avLst/>
          </a:prstGeom>
          <a:noFill/>
          <a:ln>
            <a:noFill/>
          </a:ln>
        </p:spPr>
      </p:pic>
      <p:pic>
        <p:nvPicPr>
          <p:cNvPr descr="Tree Stump with solid fill" id="116" name="Google Shape;116;g22d12bd64db_0_0"/>
          <p:cNvPicPr preferRelativeResize="0"/>
          <p:nvPr/>
        </p:nvPicPr>
        <p:blipFill rotWithShape="1">
          <a:blip r:embed="rId8">
            <a:alphaModFix/>
          </a:blip>
          <a:srcRect b="0" l="0" r="0" t="0"/>
          <a:stretch/>
        </p:blipFill>
        <p:spPr>
          <a:xfrm>
            <a:off x="9088662" y="9001072"/>
            <a:ext cx="914400" cy="914400"/>
          </a:xfrm>
          <a:prstGeom prst="rect">
            <a:avLst/>
          </a:prstGeom>
          <a:noFill/>
          <a:ln>
            <a:noFill/>
          </a:ln>
        </p:spPr>
      </p:pic>
      <p:pic>
        <p:nvPicPr>
          <p:cNvPr descr="Hill scene with solid fill" id="117" name="Google Shape;117;g22d12bd64db_0_0"/>
          <p:cNvPicPr preferRelativeResize="0"/>
          <p:nvPr/>
        </p:nvPicPr>
        <p:blipFill rotWithShape="1">
          <a:blip r:embed="rId9">
            <a:alphaModFix/>
          </a:blip>
          <a:srcRect b="0" l="0" r="0" t="0"/>
          <a:stretch/>
        </p:blipFill>
        <p:spPr>
          <a:xfrm>
            <a:off x="21703660" y="8815678"/>
            <a:ext cx="914400" cy="914400"/>
          </a:xfrm>
          <a:prstGeom prst="rect">
            <a:avLst/>
          </a:prstGeom>
          <a:noFill/>
          <a:ln>
            <a:noFill/>
          </a:ln>
        </p:spPr>
      </p:pic>
      <p:pic>
        <p:nvPicPr>
          <p:cNvPr descr="Palm tree with solid fill" id="108" name="Google Shape;108;g22d12bd64db_0_0"/>
          <p:cNvPicPr preferRelativeResize="0"/>
          <p:nvPr/>
        </p:nvPicPr>
        <p:blipFill rotWithShape="1">
          <a:blip r:embed="rId10">
            <a:alphaModFix/>
          </a:blip>
          <a:srcRect b="0" l="0" r="0" t="0"/>
          <a:stretch/>
        </p:blipFill>
        <p:spPr>
          <a:xfrm>
            <a:off x="16716324" y="7645040"/>
            <a:ext cx="914400" cy="914400"/>
          </a:xfrm>
          <a:prstGeom prst="rect">
            <a:avLst/>
          </a:prstGeom>
          <a:noFill/>
          <a:ln>
            <a:noFill/>
          </a:ln>
        </p:spPr>
      </p:pic>
      <p:pic>
        <p:nvPicPr>
          <p:cNvPr descr="Tanabata tree with solid fill" id="118" name="Google Shape;118;g22d12bd64db_0_0"/>
          <p:cNvPicPr preferRelativeResize="0"/>
          <p:nvPr/>
        </p:nvPicPr>
        <p:blipFill rotWithShape="1">
          <a:blip r:embed="rId11">
            <a:alphaModFix/>
          </a:blip>
          <a:srcRect b="0" l="0" r="0" t="0"/>
          <a:stretch/>
        </p:blipFill>
        <p:spPr>
          <a:xfrm>
            <a:off x="20122112" y="6703490"/>
            <a:ext cx="914400" cy="914400"/>
          </a:xfrm>
          <a:prstGeom prst="rect">
            <a:avLst/>
          </a:prstGeom>
          <a:noFill/>
          <a:ln>
            <a:noFill/>
          </a:ln>
        </p:spPr>
      </p:pic>
      <p:pic>
        <p:nvPicPr>
          <p:cNvPr descr="Hot air balloon with solid fill" id="119" name="Google Shape;119;g22d12bd64db_0_0"/>
          <p:cNvPicPr preferRelativeResize="0"/>
          <p:nvPr/>
        </p:nvPicPr>
        <p:blipFill rotWithShape="1">
          <a:blip r:embed="rId12">
            <a:alphaModFix/>
          </a:blip>
          <a:srcRect b="0" l="0" r="0" t="0"/>
          <a:stretch/>
        </p:blipFill>
        <p:spPr>
          <a:xfrm>
            <a:off x="13902244" y="3520796"/>
            <a:ext cx="914400" cy="914400"/>
          </a:xfrm>
          <a:prstGeom prst="rect">
            <a:avLst/>
          </a:prstGeom>
          <a:noFill/>
          <a:ln>
            <a:noFill/>
          </a:ln>
        </p:spPr>
      </p:pic>
      <p:pic>
        <p:nvPicPr>
          <p:cNvPr descr="Gauge with solid fill" id="120" name="Google Shape;120;g22d12bd64db_0_0"/>
          <p:cNvPicPr preferRelativeResize="0"/>
          <p:nvPr/>
        </p:nvPicPr>
        <p:blipFill rotWithShape="1">
          <a:blip r:embed="rId13">
            <a:alphaModFix/>
          </a:blip>
          <a:srcRect b="0" l="0" r="0" t="0"/>
          <a:stretch/>
        </p:blipFill>
        <p:spPr>
          <a:xfrm>
            <a:off x="13821110" y="4595550"/>
            <a:ext cx="914400" cy="914400"/>
          </a:xfrm>
          <a:prstGeom prst="rect">
            <a:avLst/>
          </a:prstGeom>
          <a:noFill/>
          <a:ln>
            <a:noFill/>
          </a:ln>
        </p:spPr>
      </p:pic>
      <p:pic>
        <p:nvPicPr>
          <p:cNvPr descr="Bonfire with solid fill" id="121" name="Google Shape;121;g22d12bd64db_0_0"/>
          <p:cNvPicPr preferRelativeResize="0"/>
          <p:nvPr/>
        </p:nvPicPr>
        <p:blipFill rotWithShape="1">
          <a:blip r:embed="rId14">
            <a:alphaModFix/>
          </a:blip>
          <a:srcRect b="0" l="0" r="0" t="0"/>
          <a:stretch/>
        </p:blipFill>
        <p:spPr>
          <a:xfrm>
            <a:off x="16560382" y="5591866"/>
            <a:ext cx="914400" cy="914400"/>
          </a:xfrm>
          <a:prstGeom prst="rect">
            <a:avLst/>
          </a:prstGeom>
          <a:noFill/>
          <a:ln>
            <a:noFill/>
          </a:ln>
        </p:spPr>
      </p:pic>
      <p:pic>
        <p:nvPicPr>
          <p:cNvPr descr="Coral with solid fill" id="122" name="Google Shape;122;g22d12bd64db_0_0"/>
          <p:cNvPicPr preferRelativeResize="0"/>
          <p:nvPr/>
        </p:nvPicPr>
        <p:blipFill rotWithShape="1">
          <a:blip r:embed="rId15">
            <a:alphaModFix/>
          </a:blip>
          <a:srcRect b="0" l="0" r="0" t="0"/>
          <a:stretch/>
        </p:blipFill>
        <p:spPr>
          <a:xfrm>
            <a:off x="3683868" y="4138350"/>
            <a:ext cx="594079" cy="914400"/>
          </a:xfrm>
          <a:prstGeom prst="rect">
            <a:avLst/>
          </a:prstGeom>
          <a:noFill/>
          <a:ln>
            <a:noFill/>
          </a:ln>
        </p:spPr>
      </p:pic>
      <p:pic>
        <p:nvPicPr>
          <p:cNvPr descr="Cow with solid fill" id="123" name="Google Shape;123;g22d12bd64db_0_0"/>
          <p:cNvPicPr preferRelativeResize="0"/>
          <p:nvPr/>
        </p:nvPicPr>
        <p:blipFill rotWithShape="1">
          <a:blip r:embed="rId16">
            <a:alphaModFix/>
          </a:blip>
          <a:srcRect b="0" l="0" r="0" t="0"/>
          <a:stretch/>
        </p:blipFill>
        <p:spPr>
          <a:xfrm>
            <a:off x="11785180" y="6769616"/>
            <a:ext cx="914400" cy="914400"/>
          </a:xfrm>
          <a:prstGeom prst="rect">
            <a:avLst/>
          </a:prstGeom>
          <a:noFill/>
          <a:ln>
            <a:noFill/>
          </a:ln>
        </p:spPr>
      </p:pic>
      <p:pic>
        <p:nvPicPr>
          <p:cNvPr descr="Cross country skiing with solid fill" id="124" name="Google Shape;124;g22d12bd64db_0_0"/>
          <p:cNvPicPr preferRelativeResize="0"/>
          <p:nvPr/>
        </p:nvPicPr>
        <p:blipFill rotWithShape="1">
          <a:blip r:embed="rId17">
            <a:alphaModFix/>
          </a:blip>
          <a:srcRect b="0" l="0" r="0" t="0"/>
          <a:stretch/>
        </p:blipFill>
        <p:spPr>
          <a:xfrm>
            <a:off x="8872362" y="4292988"/>
            <a:ext cx="914400" cy="914400"/>
          </a:xfrm>
          <a:prstGeom prst="rect">
            <a:avLst/>
          </a:prstGeom>
          <a:noFill/>
          <a:ln>
            <a:noFill/>
          </a:ln>
        </p:spPr>
      </p:pic>
      <p:pic>
        <p:nvPicPr>
          <p:cNvPr descr="Desert scene with solid fill" id="125" name="Google Shape;125;g22d12bd64db_0_0"/>
          <p:cNvPicPr preferRelativeResize="0"/>
          <p:nvPr/>
        </p:nvPicPr>
        <p:blipFill rotWithShape="1">
          <a:blip r:embed="rId18">
            <a:alphaModFix/>
          </a:blip>
          <a:srcRect b="0" l="0" r="0" t="0"/>
          <a:stretch/>
        </p:blipFill>
        <p:spPr>
          <a:xfrm>
            <a:off x="10870780" y="7983560"/>
            <a:ext cx="914400" cy="914400"/>
          </a:xfrm>
          <a:prstGeom prst="rect">
            <a:avLst/>
          </a:prstGeom>
          <a:noFill/>
          <a:ln>
            <a:noFill/>
          </a:ln>
        </p:spPr>
      </p:pic>
      <p:pic>
        <p:nvPicPr>
          <p:cNvPr descr="Fireworks with solid fill" id="126" name="Google Shape;126;g22d12bd64db_0_0"/>
          <p:cNvPicPr preferRelativeResize="0"/>
          <p:nvPr/>
        </p:nvPicPr>
        <p:blipFill rotWithShape="1">
          <a:blip r:embed="rId19">
            <a:alphaModFix/>
          </a:blip>
          <a:srcRect b="0" l="0" r="0" t="0"/>
          <a:stretch/>
        </p:blipFill>
        <p:spPr>
          <a:xfrm>
            <a:off x="22404328" y="7837160"/>
            <a:ext cx="914400" cy="914400"/>
          </a:xfrm>
          <a:prstGeom prst="rect">
            <a:avLst/>
          </a:prstGeom>
          <a:noFill/>
          <a:ln>
            <a:noFill/>
          </a:ln>
        </p:spPr>
      </p:pic>
      <p:pic>
        <p:nvPicPr>
          <p:cNvPr descr="Fireworks outline" id="127" name="Google Shape;127;g22d12bd64db_0_0"/>
          <p:cNvPicPr preferRelativeResize="0"/>
          <p:nvPr/>
        </p:nvPicPr>
        <p:blipFill rotWithShape="1">
          <a:blip r:embed="rId20">
            <a:alphaModFix/>
          </a:blip>
          <a:srcRect b="0" l="0" r="0" t="0"/>
          <a:stretch/>
        </p:blipFill>
        <p:spPr>
          <a:xfrm>
            <a:off x="21333610" y="7767268"/>
            <a:ext cx="914400" cy="914400"/>
          </a:xfrm>
          <a:prstGeom prst="rect">
            <a:avLst/>
          </a:prstGeom>
          <a:noFill/>
          <a:ln>
            <a:noFill/>
          </a:ln>
        </p:spPr>
      </p:pic>
      <p:pic>
        <p:nvPicPr>
          <p:cNvPr descr="Group of people with solid fill" id="128" name="Google Shape;128;g22d12bd64db_0_0"/>
          <p:cNvPicPr preferRelativeResize="0"/>
          <p:nvPr/>
        </p:nvPicPr>
        <p:blipFill rotWithShape="1">
          <a:blip r:embed="rId21">
            <a:alphaModFix/>
          </a:blip>
          <a:srcRect b="0" l="0" r="0" t="0"/>
          <a:stretch/>
        </p:blipFill>
        <p:spPr>
          <a:xfrm>
            <a:off x="3880062" y="2821816"/>
            <a:ext cx="914400" cy="914400"/>
          </a:xfrm>
          <a:prstGeom prst="rect">
            <a:avLst/>
          </a:prstGeom>
          <a:noFill/>
          <a:ln>
            <a:noFill/>
          </a:ln>
        </p:spPr>
      </p:pic>
      <p:pic>
        <p:nvPicPr>
          <p:cNvPr descr="Highway scene with solid fill" id="129" name="Google Shape;129;g22d12bd64db_0_0"/>
          <p:cNvPicPr preferRelativeResize="0"/>
          <p:nvPr/>
        </p:nvPicPr>
        <p:blipFill rotWithShape="1">
          <a:blip r:embed="rId22">
            <a:alphaModFix/>
          </a:blip>
          <a:srcRect b="0" l="0" r="0" t="0"/>
          <a:stretch/>
        </p:blipFill>
        <p:spPr>
          <a:xfrm>
            <a:off x="5358548" y="1497710"/>
            <a:ext cx="914400" cy="914400"/>
          </a:xfrm>
          <a:prstGeom prst="rect">
            <a:avLst/>
          </a:prstGeom>
          <a:noFill/>
          <a:ln>
            <a:noFill/>
          </a:ln>
        </p:spPr>
      </p:pic>
      <p:sp>
        <p:nvSpPr>
          <p:cNvPr id="130" name="Google Shape;130;g22d12bd64db_0_0"/>
          <p:cNvSpPr txBox="1"/>
          <p:nvPr/>
        </p:nvSpPr>
        <p:spPr>
          <a:xfrm>
            <a:off x="1786886" y="5995470"/>
            <a:ext cx="1905000" cy="461700"/>
          </a:xfrm>
          <a:prstGeom prst="rect">
            <a:avLst/>
          </a:prstGeom>
          <a:noFill/>
          <a:ln>
            <a:noFill/>
          </a:ln>
        </p:spPr>
        <p:txBody>
          <a:bodyPr anchorCtr="0" anchor="t" bIns="91400" lIns="182850" spcFirstLastPara="1" rIns="182850" wrap="square" tIns="914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Basic Navigation</a:t>
            </a:r>
            <a:endParaRPr b="0" i="0" sz="2800" u="none" cap="none" strike="noStrike">
              <a:solidFill>
                <a:srgbClr val="000000"/>
              </a:solidFill>
              <a:latin typeface="Arial"/>
              <a:ea typeface="Arial"/>
              <a:cs typeface="Arial"/>
              <a:sym typeface="Arial"/>
            </a:endParaRPr>
          </a:p>
        </p:txBody>
      </p:sp>
      <p:sp>
        <p:nvSpPr>
          <p:cNvPr id="131" name="Google Shape;131;g22d12bd64db_0_0"/>
          <p:cNvSpPr txBox="1"/>
          <p:nvPr/>
        </p:nvSpPr>
        <p:spPr>
          <a:xfrm>
            <a:off x="4505500" y="2310588"/>
            <a:ext cx="1527000" cy="492600"/>
          </a:xfrm>
          <a:prstGeom prst="rect">
            <a:avLst/>
          </a:prstGeom>
          <a:noFill/>
          <a:ln>
            <a:noFill/>
          </a:ln>
        </p:spPr>
        <p:txBody>
          <a:bodyPr anchorCtr="0" anchor="t" bIns="91400" lIns="182850" spcFirstLastPara="1" rIns="182850" wrap="square" tIns="914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Data Views</a:t>
            </a:r>
            <a:endParaRPr b="0" i="0" sz="2800" u="none" cap="none" strike="noStrike">
              <a:solidFill>
                <a:srgbClr val="000000"/>
              </a:solidFill>
              <a:latin typeface="Arial"/>
              <a:ea typeface="Arial"/>
              <a:cs typeface="Arial"/>
              <a:sym typeface="Arial"/>
            </a:endParaRPr>
          </a:p>
        </p:txBody>
      </p:sp>
      <p:pic>
        <p:nvPicPr>
          <p:cNvPr descr="Bar chart with solid fill" id="132" name="Google Shape;132;g22d12bd64db_0_0"/>
          <p:cNvPicPr preferRelativeResize="0"/>
          <p:nvPr/>
        </p:nvPicPr>
        <p:blipFill rotWithShape="1">
          <a:blip r:embed="rId23">
            <a:alphaModFix/>
          </a:blip>
          <a:srcRect b="0" l="0" r="0" t="0"/>
          <a:stretch/>
        </p:blipFill>
        <p:spPr>
          <a:xfrm>
            <a:off x="8182754" y="2061414"/>
            <a:ext cx="914400" cy="914400"/>
          </a:xfrm>
          <a:prstGeom prst="rect">
            <a:avLst/>
          </a:prstGeom>
          <a:noFill/>
          <a:ln>
            <a:noFill/>
          </a:ln>
        </p:spPr>
      </p:pic>
      <p:pic>
        <p:nvPicPr>
          <p:cNvPr descr="Bar graph with downward trend with solid fill" id="133" name="Google Shape;133;g22d12bd64db_0_0"/>
          <p:cNvPicPr preferRelativeResize="0"/>
          <p:nvPr/>
        </p:nvPicPr>
        <p:blipFill rotWithShape="1">
          <a:blip r:embed="rId24">
            <a:alphaModFix/>
          </a:blip>
          <a:srcRect b="0" l="0" r="0" t="0"/>
          <a:stretch/>
        </p:blipFill>
        <p:spPr>
          <a:xfrm>
            <a:off x="14820888" y="4918164"/>
            <a:ext cx="914400" cy="914400"/>
          </a:xfrm>
          <a:prstGeom prst="rect">
            <a:avLst/>
          </a:prstGeom>
          <a:noFill/>
          <a:ln>
            <a:noFill/>
          </a:ln>
        </p:spPr>
      </p:pic>
      <p:pic>
        <p:nvPicPr>
          <p:cNvPr descr="Gantt Chart with solid fill" id="134" name="Google Shape;134;g22d12bd64db_0_0"/>
          <p:cNvPicPr preferRelativeResize="0"/>
          <p:nvPr/>
        </p:nvPicPr>
        <p:blipFill rotWithShape="1">
          <a:blip r:embed="rId25">
            <a:alphaModFix/>
          </a:blip>
          <a:srcRect b="0" l="0" r="0" t="0"/>
          <a:stretch/>
        </p:blipFill>
        <p:spPr>
          <a:xfrm>
            <a:off x="12515542" y="7083188"/>
            <a:ext cx="914400" cy="914400"/>
          </a:xfrm>
          <a:prstGeom prst="rect">
            <a:avLst/>
          </a:prstGeom>
          <a:noFill/>
          <a:ln>
            <a:noFill/>
          </a:ln>
        </p:spPr>
      </p:pic>
      <p:sp>
        <p:nvSpPr>
          <p:cNvPr id="135" name="Google Shape;135;g22d12bd64db_0_0"/>
          <p:cNvSpPr txBox="1"/>
          <p:nvPr/>
        </p:nvSpPr>
        <p:spPr>
          <a:xfrm>
            <a:off x="6774418" y="1839704"/>
            <a:ext cx="2049000" cy="492600"/>
          </a:xfrm>
          <a:prstGeom prst="rect">
            <a:avLst/>
          </a:prstGeom>
          <a:noFill/>
          <a:ln>
            <a:noFill/>
          </a:ln>
        </p:spPr>
        <p:txBody>
          <a:bodyPr anchorCtr="0" anchor="t" bIns="91400" lIns="182850" spcFirstLastPara="1" rIns="182850" wrap="square" tIns="914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Common Charts</a:t>
            </a:r>
            <a:endParaRPr b="0" i="0" sz="2800" u="none" cap="none" strike="noStrike">
              <a:solidFill>
                <a:srgbClr val="000000"/>
              </a:solidFill>
              <a:latin typeface="Arial"/>
              <a:ea typeface="Arial"/>
              <a:cs typeface="Arial"/>
              <a:sym typeface="Arial"/>
            </a:endParaRPr>
          </a:p>
        </p:txBody>
      </p:sp>
      <p:sp>
        <p:nvSpPr>
          <p:cNvPr id="136" name="Google Shape;136;g22d12bd64db_0_0"/>
          <p:cNvSpPr txBox="1"/>
          <p:nvPr/>
        </p:nvSpPr>
        <p:spPr>
          <a:xfrm>
            <a:off x="3138512" y="3802242"/>
            <a:ext cx="1546200" cy="492600"/>
          </a:xfrm>
          <a:prstGeom prst="rect">
            <a:avLst/>
          </a:prstGeom>
          <a:noFill/>
          <a:ln>
            <a:noFill/>
          </a:ln>
        </p:spPr>
        <p:txBody>
          <a:bodyPr anchorCtr="0" anchor="t" bIns="91400" lIns="182850" spcFirstLastPara="1" rIns="182850" wrap="square" tIns="914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Hierarchies</a:t>
            </a:r>
            <a:endParaRPr b="0" i="0" sz="2800" u="none" cap="none" strike="noStrike">
              <a:solidFill>
                <a:srgbClr val="000000"/>
              </a:solidFill>
              <a:latin typeface="Arial"/>
              <a:ea typeface="Arial"/>
              <a:cs typeface="Arial"/>
              <a:sym typeface="Arial"/>
            </a:endParaRPr>
          </a:p>
        </p:txBody>
      </p:sp>
      <p:sp>
        <p:nvSpPr>
          <p:cNvPr id="137" name="Google Shape;137;g22d12bd64db_0_0"/>
          <p:cNvSpPr txBox="1"/>
          <p:nvPr/>
        </p:nvSpPr>
        <p:spPr>
          <a:xfrm>
            <a:off x="9227314" y="7069464"/>
            <a:ext cx="1623000" cy="492600"/>
          </a:xfrm>
          <a:prstGeom prst="rect">
            <a:avLst/>
          </a:prstGeom>
          <a:noFill/>
          <a:ln>
            <a:noFill/>
          </a:ln>
        </p:spPr>
        <p:txBody>
          <a:bodyPr anchorCtr="0" anchor="t" bIns="91400" lIns="182850" spcFirstLastPara="1" rIns="182850" wrap="square" tIns="914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Calculations</a:t>
            </a:r>
            <a:endParaRPr b="0" i="0" sz="2800" u="none" cap="none" strike="noStrike">
              <a:solidFill>
                <a:srgbClr val="000000"/>
              </a:solidFill>
              <a:latin typeface="Arial"/>
              <a:ea typeface="Arial"/>
              <a:cs typeface="Arial"/>
              <a:sym typeface="Arial"/>
            </a:endParaRPr>
          </a:p>
        </p:txBody>
      </p:sp>
      <p:pic>
        <p:nvPicPr>
          <p:cNvPr descr="Blender with solid fill" id="138" name="Google Shape;138;g22d12bd64db_0_0"/>
          <p:cNvPicPr preferRelativeResize="0"/>
          <p:nvPr/>
        </p:nvPicPr>
        <p:blipFill rotWithShape="1">
          <a:blip r:embed="rId26">
            <a:alphaModFix/>
          </a:blip>
          <a:srcRect b="0" l="0" r="0" t="0"/>
          <a:stretch/>
        </p:blipFill>
        <p:spPr>
          <a:xfrm>
            <a:off x="10076788" y="8205670"/>
            <a:ext cx="914400" cy="914400"/>
          </a:xfrm>
          <a:prstGeom prst="rect">
            <a:avLst/>
          </a:prstGeom>
          <a:noFill/>
          <a:ln>
            <a:noFill/>
          </a:ln>
        </p:spPr>
      </p:pic>
      <p:sp>
        <p:nvSpPr>
          <p:cNvPr id="139" name="Google Shape;139;g22d12bd64db_0_0"/>
          <p:cNvSpPr txBox="1"/>
          <p:nvPr/>
        </p:nvSpPr>
        <p:spPr>
          <a:xfrm>
            <a:off x="10302082" y="9303152"/>
            <a:ext cx="1279800" cy="492600"/>
          </a:xfrm>
          <a:prstGeom prst="rect">
            <a:avLst/>
          </a:prstGeom>
          <a:noFill/>
          <a:ln>
            <a:noFill/>
          </a:ln>
        </p:spPr>
        <p:txBody>
          <a:bodyPr anchorCtr="0" anchor="t" bIns="91400" lIns="182850" spcFirstLastPara="1" rIns="182850" wrap="square" tIns="914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Blending</a:t>
            </a:r>
            <a:endParaRPr b="0" i="0" sz="2800" u="none" cap="none" strike="noStrike">
              <a:solidFill>
                <a:srgbClr val="000000"/>
              </a:solidFill>
              <a:latin typeface="Arial"/>
              <a:ea typeface="Arial"/>
              <a:cs typeface="Arial"/>
              <a:sym typeface="Arial"/>
            </a:endParaRPr>
          </a:p>
        </p:txBody>
      </p:sp>
      <p:pic>
        <p:nvPicPr>
          <p:cNvPr descr="Abacus with solid fill" id="140" name="Google Shape;140;g22d12bd64db_0_0"/>
          <p:cNvPicPr preferRelativeResize="0"/>
          <p:nvPr/>
        </p:nvPicPr>
        <p:blipFill rotWithShape="1">
          <a:blip r:embed="rId27">
            <a:alphaModFix/>
          </a:blip>
          <a:srcRect b="0" l="0" r="0" t="0"/>
          <a:stretch/>
        </p:blipFill>
        <p:spPr>
          <a:xfrm>
            <a:off x="9264412" y="6200158"/>
            <a:ext cx="914400" cy="914400"/>
          </a:xfrm>
          <a:prstGeom prst="rect">
            <a:avLst/>
          </a:prstGeom>
          <a:noFill/>
          <a:ln>
            <a:noFill/>
          </a:ln>
        </p:spPr>
      </p:pic>
      <p:sp>
        <p:nvSpPr>
          <p:cNvPr id="141" name="Google Shape;141;g22d12bd64db_0_0"/>
          <p:cNvSpPr txBox="1"/>
          <p:nvPr/>
        </p:nvSpPr>
        <p:spPr>
          <a:xfrm>
            <a:off x="12408802" y="7951222"/>
            <a:ext cx="1395000" cy="800400"/>
          </a:xfrm>
          <a:prstGeom prst="rect">
            <a:avLst/>
          </a:prstGeom>
          <a:noFill/>
          <a:ln>
            <a:noFill/>
          </a:ln>
        </p:spPr>
        <p:txBody>
          <a:bodyPr anchorCtr="0" anchor="t" bIns="91400" lIns="182850" spcFirstLastPara="1" rIns="182850" wrap="square" tIns="914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Advanced</a:t>
            </a:r>
            <a:endParaRPr b="0" i="0" sz="2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Charts</a:t>
            </a:r>
            <a:endParaRPr b="0" i="0" sz="2800" u="none" cap="none" strike="noStrike">
              <a:solidFill>
                <a:srgbClr val="000000"/>
              </a:solidFill>
              <a:latin typeface="Arial"/>
              <a:ea typeface="Arial"/>
              <a:cs typeface="Arial"/>
              <a:sym typeface="Arial"/>
            </a:endParaRPr>
          </a:p>
        </p:txBody>
      </p:sp>
      <p:sp>
        <p:nvSpPr>
          <p:cNvPr id="142" name="Google Shape;142;g22d12bd64db_0_0"/>
          <p:cNvSpPr txBox="1"/>
          <p:nvPr/>
        </p:nvSpPr>
        <p:spPr>
          <a:xfrm>
            <a:off x="13357310" y="5735472"/>
            <a:ext cx="1597200" cy="492600"/>
          </a:xfrm>
          <a:prstGeom prst="rect">
            <a:avLst/>
          </a:prstGeom>
          <a:noFill/>
          <a:ln>
            <a:noFill/>
          </a:ln>
        </p:spPr>
        <p:txBody>
          <a:bodyPr anchorCtr="0" anchor="t" bIns="91400" lIns="182850" spcFirstLastPara="1" rIns="182850" wrap="square" tIns="914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Dashboards</a:t>
            </a:r>
            <a:endParaRPr b="0" i="0" sz="2800" u="none" cap="none" strike="noStrike">
              <a:solidFill>
                <a:srgbClr val="000000"/>
              </a:solidFill>
              <a:latin typeface="Arial"/>
              <a:ea typeface="Arial"/>
              <a:cs typeface="Arial"/>
              <a:sym typeface="Arial"/>
            </a:endParaRPr>
          </a:p>
        </p:txBody>
      </p:sp>
      <p:sp>
        <p:nvSpPr>
          <p:cNvPr id="143" name="Google Shape;143;g22d12bd64db_0_0"/>
          <p:cNvSpPr txBox="1"/>
          <p:nvPr/>
        </p:nvSpPr>
        <p:spPr>
          <a:xfrm>
            <a:off x="16968912" y="6564220"/>
            <a:ext cx="1629000" cy="492600"/>
          </a:xfrm>
          <a:prstGeom prst="rect">
            <a:avLst/>
          </a:prstGeom>
          <a:noFill/>
          <a:ln>
            <a:noFill/>
          </a:ln>
        </p:spPr>
        <p:txBody>
          <a:bodyPr anchorCtr="0" anchor="t" bIns="91400" lIns="182850" spcFirstLastPara="1" rIns="182850" wrap="square" tIns="914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Data Stories</a:t>
            </a:r>
            <a:endParaRPr b="0" i="0" sz="2800" u="none" cap="none" strike="noStrike">
              <a:solidFill>
                <a:srgbClr val="000000"/>
              </a:solidFill>
              <a:latin typeface="Arial"/>
              <a:ea typeface="Arial"/>
              <a:cs typeface="Arial"/>
              <a:sym typeface="Arial"/>
            </a:endParaRPr>
          </a:p>
        </p:txBody>
      </p:sp>
      <p:sp>
        <p:nvSpPr>
          <p:cNvPr id="144" name="Google Shape;144;g22d12bd64db_0_0"/>
          <p:cNvSpPr txBox="1"/>
          <p:nvPr/>
        </p:nvSpPr>
        <p:spPr>
          <a:xfrm>
            <a:off x="17173524" y="8579194"/>
            <a:ext cx="2463000" cy="492600"/>
          </a:xfrm>
          <a:prstGeom prst="rect">
            <a:avLst/>
          </a:prstGeom>
          <a:noFill/>
          <a:ln>
            <a:noFill/>
          </a:ln>
        </p:spPr>
        <p:txBody>
          <a:bodyPr anchorCtr="0" anchor="t" bIns="91400" lIns="182850" spcFirstLastPara="1" rIns="182850" wrap="square" tIns="914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Certification Springs</a:t>
            </a:r>
            <a:endParaRPr b="0" i="0" sz="2800" u="none" cap="none" strike="noStrike">
              <a:solidFill>
                <a:srgbClr val="000000"/>
              </a:solidFill>
              <a:latin typeface="Arial"/>
              <a:ea typeface="Arial"/>
              <a:cs typeface="Arial"/>
              <a:sym typeface="Arial"/>
            </a:endParaRPr>
          </a:p>
        </p:txBody>
      </p:sp>
      <p:sp>
        <p:nvSpPr>
          <p:cNvPr id="145" name="Google Shape;145;g22d12bd64db_0_0"/>
          <p:cNvSpPr txBox="1"/>
          <p:nvPr/>
        </p:nvSpPr>
        <p:spPr>
          <a:xfrm>
            <a:off x="21761552" y="9715418"/>
            <a:ext cx="924000" cy="492600"/>
          </a:xfrm>
          <a:prstGeom prst="rect">
            <a:avLst/>
          </a:prstGeom>
          <a:noFill/>
          <a:ln>
            <a:noFill/>
          </a:ln>
        </p:spPr>
        <p:txBody>
          <a:bodyPr anchorCtr="0" anchor="t" bIns="91400" lIns="182850" spcFirstLastPara="1" rIns="182850" wrap="square" tIns="914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Done</a:t>
            </a:r>
            <a:endParaRPr b="0" i="0" sz="2800" u="none" cap="none" strike="noStrike">
              <a:solidFill>
                <a:srgbClr val="000000"/>
              </a:solidFill>
              <a:latin typeface="Arial"/>
              <a:ea typeface="Arial"/>
              <a:cs typeface="Arial"/>
              <a:sym typeface="Arial"/>
            </a:endParaRPr>
          </a:p>
        </p:txBody>
      </p:sp>
      <p:sp>
        <p:nvSpPr>
          <p:cNvPr id="146" name="Google Shape;146;g22d12bd64db_0_0"/>
          <p:cNvSpPr txBox="1"/>
          <p:nvPr/>
        </p:nvSpPr>
        <p:spPr>
          <a:xfrm>
            <a:off x="1698344" y="4414204"/>
            <a:ext cx="1991400" cy="492600"/>
          </a:xfrm>
          <a:prstGeom prst="rect">
            <a:avLst/>
          </a:prstGeom>
          <a:noFill/>
          <a:ln>
            <a:noFill/>
          </a:ln>
        </p:spPr>
        <p:txBody>
          <a:bodyPr anchorCtr="0" anchor="t" bIns="91400" lIns="182850" spcFirstLastPara="1" rIns="182850" wrap="square" tIns="914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Data Structures</a:t>
            </a:r>
            <a:endParaRPr b="0" i="0" sz="2800" u="none" cap="none" strike="noStrike">
              <a:solidFill>
                <a:srgbClr val="000000"/>
              </a:solidFill>
              <a:latin typeface="Arial"/>
              <a:ea typeface="Arial"/>
              <a:cs typeface="Arial"/>
              <a:sym typeface="Arial"/>
            </a:endParaRPr>
          </a:p>
        </p:txBody>
      </p:sp>
      <p:pic>
        <p:nvPicPr>
          <p:cNvPr descr="Map compass with solid fill" id="147" name="Google Shape;147;g22d12bd64db_0_0"/>
          <p:cNvPicPr preferRelativeResize="0"/>
          <p:nvPr/>
        </p:nvPicPr>
        <p:blipFill rotWithShape="1">
          <a:blip r:embed="rId28">
            <a:alphaModFix/>
          </a:blip>
          <a:srcRect b="0" l="0" r="0" t="0"/>
          <a:stretch/>
        </p:blipFill>
        <p:spPr>
          <a:xfrm>
            <a:off x="1104070" y="5133686"/>
            <a:ext cx="914400" cy="914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15b254e9cbe_0_64"/>
          <p:cNvSpPr txBox="1"/>
          <p:nvPr>
            <p:ph type="title"/>
          </p:nvPr>
        </p:nvSpPr>
        <p:spPr>
          <a:xfrm>
            <a:off x="2841773" y="1233671"/>
            <a:ext cx="18700500" cy="1698300"/>
          </a:xfrm>
          <a:prstGeom prst="rect">
            <a:avLst/>
          </a:prstGeom>
        </p:spPr>
        <p:txBody>
          <a:bodyPr anchorCtr="0" anchor="ctr" bIns="91400" lIns="91400" spcFirstLastPara="1" rIns="91400" wrap="square" tIns="91400">
            <a:normAutofit/>
          </a:bodyPr>
          <a:lstStyle/>
          <a:p>
            <a:pPr indent="0" lvl="0" marL="0" rtl="0" algn="ctr">
              <a:spcBef>
                <a:spcPts val="0"/>
              </a:spcBef>
              <a:spcAft>
                <a:spcPts val="0"/>
              </a:spcAft>
              <a:buNone/>
            </a:pPr>
            <a:r>
              <a:rPr lang="en-US"/>
              <a:t>Geographic Roles</a:t>
            </a:r>
            <a:endParaRPr/>
          </a:p>
        </p:txBody>
      </p:sp>
      <p:pic>
        <p:nvPicPr>
          <p:cNvPr id="264" name="Google Shape;264;g15b254e9cbe_0_64"/>
          <p:cNvPicPr preferRelativeResize="0"/>
          <p:nvPr/>
        </p:nvPicPr>
        <p:blipFill>
          <a:blip r:embed="rId3">
            <a:alphaModFix/>
          </a:blip>
          <a:stretch>
            <a:fillRect/>
          </a:stretch>
        </p:blipFill>
        <p:spPr>
          <a:xfrm>
            <a:off x="4683825" y="3703725"/>
            <a:ext cx="13634250" cy="7404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g15b254e9cbe_0_70"/>
          <p:cNvSpPr txBox="1"/>
          <p:nvPr>
            <p:ph idx="1" type="body"/>
          </p:nvPr>
        </p:nvSpPr>
        <p:spPr>
          <a:xfrm>
            <a:off x="2814747" y="3603314"/>
            <a:ext cx="8912700" cy="8461800"/>
          </a:xfrm>
          <a:prstGeom prst="rect">
            <a:avLst/>
          </a:prstGeom>
        </p:spPr>
        <p:txBody>
          <a:bodyPr anchorCtr="0" anchor="t" bIns="91400" lIns="91400" spcFirstLastPara="1" rIns="91400" wrap="square" tIns="91400">
            <a:normAutofit/>
          </a:bodyPr>
          <a:lstStyle/>
          <a:p>
            <a:pPr indent="0" lvl="0" marL="0" rtl="0" algn="l">
              <a:spcBef>
                <a:spcPts val="1600"/>
              </a:spcBef>
              <a:spcAft>
                <a:spcPts val="0"/>
              </a:spcAft>
              <a:buNone/>
            </a:pPr>
            <a:r>
              <a:rPr lang="en-US"/>
              <a:t>Aliases are for discrete categories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US"/>
              <a:t>You can rename a variable by right clicking on its name </a:t>
            </a:r>
            <a:endParaRPr/>
          </a:p>
          <a:p>
            <a:pPr indent="0" lvl="0" marL="0" rtl="0" algn="l">
              <a:spcBef>
                <a:spcPts val="1600"/>
              </a:spcBef>
              <a:spcAft>
                <a:spcPts val="0"/>
              </a:spcAft>
              <a:buNone/>
            </a:pPr>
            <a:r>
              <a:rPr lang="en-US"/>
              <a:t>or in the metadata grid on the data connection</a:t>
            </a:r>
            <a:endParaRPr/>
          </a:p>
        </p:txBody>
      </p:sp>
      <p:sp>
        <p:nvSpPr>
          <p:cNvPr id="270" name="Google Shape;270;g15b254e9cbe_0_70"/>
          <p:cNvSpPr txBox="1"/>
          <p:nvPr>
            <p:ph type="title"/>
          </p:nvPr>
        </p:nvSpPr>
        <p:spPr>
          <a:xfrm>
            <a:off x="2841773" y="1233671"/>
            <a:ext cx="18700500" cy="1698300"/>
          </a:xfrm>
          <a:prstGeom prst="rect">
            <a:avLst/>
          </a:prstGeom>
        </p:spPr>
        <p:txBody>
          <a:bodyPr anchorCtr="0" anchor="ctr" bIns="91400" lIns="91400" spcFirstLastPara="1" rIns="91400" wrap="square" tIns="91400">
            <a:normAutofit/>
          </a:bodyPr>
          <a:lstStyle/>
          <a:p>
            <a:pPr indent="0" lvl="0" marL="0" rtl="0" algn="ctr">
              <a:spcBef>
                <a:spcPts val="0"/>
              </a:spcBef>
              <a:spcAft>
                <a:spcPts val="0"/>
              </a:spcAft>
              <a:buNone/>
            </a:pPr>
            <a:r>
              <a:rPr lang="en-US"/>
              <a:t>Alias and Rename</a:t>
            </a:r>
            <a:endParaRPr/>
          </a:p>
        </p:txBody>
      </p:sp>
      <p:pic>
        <p:nvPicPr>
          <p:cNvPr id="271" name="Google Shape;271;g15b254e9cbe_0_70"/>
          <p:cNvPicPr preferRelativeResize="0"/>
          <p:nvPr/>
        </p:nvPicPr>
        <p:blipFill>
          <a:blip r:embed="rId3">
            <a:alphaModFix/>
          </a:blip>
          <a:stretch>
            <a:fillRect/>
          </a:stretch>
        </p:blipFill>
        <p:spPr>
          <a:xfrm>
            <a:off x="11879847" y="2931971"/>
            <a:ext cx="10020300" cy="3695700"/>
          </a:xfrm>
          <a:prstGeom prst="rect">
            <a:avLst/>
          </a:prstGeom>
          <a:noFill/>
          <a:ln>
            <a:noFill/>
          </a:ln>
        </p:spPr>
      </p:pic>
      <p:pic>
        <p:nvPicPr>
          <p:cNvPr id="272" name="Google Shape;272;g15b254e9cbe_0_70"/>
          <p:cNvPicPr preferRelativeResize="0"/>
          <p:nvPr/>
        </p:nvPicPr>
        <p:blipFill>
          <a:blip r:embed="rId4">
            <a:alphaModFix/>
          </a:blip>
          <a:stretch>
            <a:fillRect/>
          </a:stretch>
        </p:blipFill>
        <p:spPr>
          <a:xfrm>
            <a:off x="12481426" y="7921077"/>
            <a:ext cx="4900820" cy="3695700"/>
          </a:xfrm>
          <a:prstGeom prst="rect">
            <a:avLst/>
          </a:prstGeom>
          <a:noFill/>
          <a:ln>
            <a:noFill/>
          </a:ln>
        </p:spPr>
      </p:pic>
      <p:pic>
        <p:nvPicPr>
          <p:cNvPr id="273" name="Google Shape;273;g15b254e9cbe_0_70"/>
          <p:cNvPicPr preferRelativeResize="0"/>
          <p:nvPr/>
        </p:nvPicPr>
        <p:blipFill>
          <a:blip r:embed="rId5">
            <a:alphaModFix/>
          </a:blip>
          <a:stretch>
            <a:fillRect/>
          </a:stretch>
        </p:blipFill>
        <p:spPr>
          <a:xfrm>
            <a:off x="18467096" y="6932471"/>
            <a:ext cx="3848100" cy="5372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g15b254e9cbe_0_76"/>
          <p:cNvSpPr txBox="1"/>
          <p:nvPr>
            <p:ph idx="1" type="body"/>
          </p:nvPr>
        </p:nvSpPr>
        <p:spPr>
          <a:xfrm>
            <a:off x="2814747" y="3603314"/>
            <a:ext cx="8912700" cy="8461800"/>
          </a:xfrm>
          <a:prstGeom prst="rect">
            <a:avLst/>
          </a:prstGeom>
        </p:spPr>
        <p:txBody>
          <a:bodyPr anchorCtr="0" anchor="t" bIns="91400" lIns="91400" spcFirstLastPara="1" rIns="91400" wrap="square" tIns="91400">
            <a:normAutofit/>
          </a:bodyPr>
          <a:lstStyle/>
          <a:p>
            <a:pPr indent="0" lvl="0" marL="0" rtl="0" algn="l">
              <a:spcBef>
                <a:spcPts val="1600"/>
              </a:spcBef>
              <a:spcAft>
                <a:spcPts val="0"/>
              </a:spcAft>
              <a:buNone/>
            </a:pPr>
            <a:r>
              <a:rPr lang="en-US"/>
              <a:t>You can change data type from the data pane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US"/>
              <a:t>or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US"/>
              <a:t>the metadata grid on the data connection page</a:t>
            </a:r>
            <a:endParaRPr/>
          </a:p>
        </p:txBody>
      </p:sp>
      <p:sp>
        <p:nvSpPr>
          <p:cNvPr id="279" name="Google Shape;279;g15b254e9cbe_0_76"/>
          <p:cNvSpPr txBox="1"/>
          <p:nvPr>
            <p:ph type="title"/>
          </p:nvPr>
        </p:nvSpPr>
        <p:spPr>
          <a:xfrm>
            <a:off x="2841773" y="1233671"/>
            <a:ext cx="18700500" cy="1698300"/>
          </a:xfrm>
          <a:prstGeom prst="rect">
            <a:avLst/>
          </a:prstGeom>
        </p:spPr>
        <p:txBody>
          <a:bodyPr anchorCtr="0" anchor="ctr" bIns="91400" lIns="91400" spcFirstLastPara="1" rIns="91400" wrap="square" tIns="91400">
            <a:normAutofit/>
          </a:bodyPr>
          <a:lstStyle/>
          <a:p>
            <a:pPr indent="0" lvl="0" marL="0" rtl="0" algn="ctr">
              <a:spcBef>
                <a:spcPts val="0"/>
              </a:spcBef>
              <a:spcAft>
                <a:spcPts val="0"/>
              </a:spcAft>
              <a:buNone/>
            </a:pPr>
            <a:r>
              <a:rPr lang="en-US"/>
              <a:t>Change Data Type</a:t>
            </a:r>
            <a:endParaRPr/>
          </a:p>
        </p:txBody>
      </p:sp>
      <p:pic>
        <p:nvPicPr>
          <p:cNvPr id="280" name="Google Shape;280;g15b254e9cbe_0_76"/>
          <p:cNvPicPr preferRelativeResize="0"/>
          <p:nvPr/>
        </p:nvPicPr>
        <p:blipFill>
          <a:blip r:embed="rId3">
            <a:alphaModFix/>
          </a:blip>
          <a:stretch>
            <a:fillRect/>
          </a:stretch>
        </p:blipFill>
        <p:spPr>
          <a:xfrm>
            <a:off x="12000175" y="3603325"/>
            <a:ext cx="10769666" cy="3556638"/>
          </a:xfrm>
          <a:prstGeom prst="rect">
            <a:avLst/>
          </a:prstGeom>
          <a:noFill/>
          <a:ln>
            <a:noFill/>
          </a:ln>
        </p:spPr>
      </p:pic>
      <p:pic>
        <p:nvPicPr>
          <p:cNvPr id="281" name="Google Shape;281;g15b254e9cbe_0_76"/>
          <p:cNvPicPr preferRelativeResize="0"/>
          <p:nvPr/>
        </p:nvPicPr>
        <p:blipFill>
          <a:blip r:embed="rId4">
            <a:alphaModFix/>
          </a:blip>
          <a:stretch>
            <a:fillRect/>
          </a:stretch>
        </p:blipFill>
        <p:spPr>
          <a:xfrm>
            <a:off x="14737400" y="7440873"/>
            <a:ext cx="5295225" cy="4918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g15b254e9cbe_0_82"/>
          <p:cNvSpPr txBox="1"/>
          <p:nvPr>
            <p:ph idx="1" type="body"/>
          </p:nvPr>
        </p:nvSpPr>
        <p:spPr>
          <a:xfrm>
            <a:off x="2814750" y="3603325"/>
            <a:ext cx="21037800" cy="8458200"/>
          </a:xfrm>
          <a:prstGeom prst="rect">
            <a:avLst/>
          </a:prstGeom>
        </p:spPr>
        <p:txBody>
          <a:bodyPr anchorCtr="0" anchor="t" bIns="91400" lIns="91400" spcFirstLastPara="1" rIns="91400" wrap="square" tIns="91400">
            <a:normAutofit/>
          </a:bodyPr>
          <a:lstStyle/>
          <a:p>
            <a:pPr indent="-533400" lvl="0" marL="457200" rtl="0" algn="l">
              <a:lnSpc>
                <a:spcPct val="115000"/>
              </a:lnSpc>
              <a:spcBef>
                <a:spcPts val="1000"/>
              </a:spcBef>
              <a:spcAft>
                <a:spcPts val="0"/>
              </a:spcAft>
              <a:buClr>
                <a:srgbClr val="000000"/>
              </a:buClr>
              <a:buSzPts val="4800"/>
              <a:buAutoNum type="arabicPeriod"/>
            </a:pPr>
            <a:r>
              <a:rPr lang="en-US" sz="4800">
                <a:solidFill>
                  <a:srgbClr val="202124"/>
                </a:solidFill>
              </a:rPr>
              <a:t>Connecting multiple tables on the logical level is what kind of connection? </a:t>
            </a:r>
            <a:endParaRPr sz="4800">
              <a:solidFill>
                <a:srgbClr val="202124"/>
              </a:solidFill>
            </a:endParaRPr>
          </a:p>
          <a:p>
            <a:pPr indent="-533400" lvl="0" marL="457200" rtl="0" algn="l">
              <a:lnSpc>
                <a:spcPct val="115000"/>
              </a:lnSpc>
              <a:spcBef>
                <a:spcPts val="0"/>
              </a:spcBef>
              <a:spcAft>
                <a:spcPts val="0"/>
              </a:spcAft>
              <a:buClr>
                <a:srgbClr val="000000"/>
              </a:buClr>
              <a:buSzPts val="4800"/>
              <a:buAutoNum type="arabicPeriod"/>
            </a:pPr>
            <a:r>
              <a:rPr lang="en-US" sz="4800">
                <a:solidFill>
                  <a:srgbClr val="202124"/>
                </a:solidFill>
              </a:rPr>
              <a:t>Why is a data extract preferable to a live data connection? </a:t>
            </a:r>
            <a:endParaRPr sz="4800">
              <a:solidFill>
                <a:srgbClr val="202124"/>
              </a:solidFill>
            </a:endParaRPr>
          </a:p>
          <a:p>
            <a:pPr indent="-533400" lvl="0" marL="457200" rtl="0" algn="l">
              <a:lnSpc>
                <a:spcPct val="115000"/>
              </a:lnSpc>
              <a:spcBef>
                <a:spcPts val="0"/>
              </a:spcBef>
              <a:spcAft>
                <a:spcPts val="0"/>
              </a:spcAft>
              <a:buClr>
                <a:srgbClr val="000000"/>
              </a:buClr>
              <a:buSzPts val="4800"/>
              <a:buAutoNum type="arabicPeriod"/>
            </a:pPr>
            <a:r>
              <a:rPr lang="en-US" sz="4800">
                <a:solidFill>
                  <a:srgbClr val="202124"/>
                </a:solidFill>
              </a:rPr>
              <a:t>To change a data type in the metadata grid you should click on what? </a:t>
            </a:r>
            <a:endParaRPr sz="4800">
              <a:solidFill>
                <a:srgbClr val="202124"/>
              </a:solidFill>
            </a:endParaRPr>
          </a:p>
          <a:p>
            <a:pPr indent="-533400" lvl="0" marL="457200" rtl="0" algn="l">
              <a:lnSpc>
                <a:spcPct val="115000"/>
              </a:lnSpc>
              <a:spcBef>
                <a:spcPts val="0"/>
              </a:spcBef>
              <a:spcAft>
                <a:spcPts val="0"/>
              </a:spcAft>
              <a:buClr>
                <a:srgbClr val="202124"/>
              </a:buClr>
              <a:buSzPts val="4800"/>
              <a:buAutoNum type="arabicPeriod"/>
            </a:pPr>
            <a:r>
              <a:rPr lang="en-US" sz="4800">
                <a:solidFill>
                  <a:srgbClr val="202124"/>
                </a:solidFill>
              </a:rPr>
              <a:t>What is stored in a .tds file?</a:t>
            </a:r>
            <a:endParaRPr sz="4800">
              <a:solidFill>
                <a:srgbClr val="202124"/>
              </a:solidFill>
            </a:endParaRPr>
          </a:p>
          <a:p>
            <a:pPr indent="-533400" lvl="0" marL="457200" rtl="0" algn="l">
              <a:lnSpc>
                <a:spcPct val="115000"/>
              </a:lnSpc>
              <a:spcBef>
                <a:spcPts val="0"/>
              </a:spcBef>
              <a:spcAft>
                <a:spcPts val="0"/>
              </a:spcAft>
              <a:buClr>
                <a:srgbClr val="202124"/>
              </a:buClr>
              <a:buSzPts val="4800"/>
              <a:buAutoNum type="arabicPeriod"/>
            </a:pPr>
            <a:r>
              <a:rPr lang="en-US" sz="4800">
                <a:solidFill>
                  <a:srgbClr val="202124"/>
                </a:solidFill>
              </a:rPr>
              <a:t>Can a measure be discrete? </a:t>
            </a:r>
            <a:endParaRPr sz="4800">
              <a:solidFill>
                <a:srgbClr val="202124"/>
              </a:solidFill>
            </a:endParaRPr>
          </a:p>
          <a:p>
            <a:pPr indent="-533400" lvl="0" marL="457200" rtl="0" algn="l">
              <a:lnSpc>
                <a:spcPct val="115000"/>
              </a:lnSpc>
              <a:spcBef>
                <a:spcPts val="0"/>
              </a:spcBef>
              <a:spcAft>
                <a:spcPts val="0"/>
              </a:spcAft>
              <a:buClr>
                <a:srgbClr val="202124"/>
              </a:buClr>
              <a:buSzPts val="4800"/>
              <a:buAutoNum type="arabicPeriod"/>
            </a:pPr>
            <a:r>
              <a:rPr lang="en-US" sz="4800">
                <a:solidFill>
                  <a:srgbClr val="202124"/>
                </a:solidFill>
              </a:rPr>
              <a:t>Is time zone a geographic role? </a:t>
            </a:r>
            <a:endParaRPr sz="4800">
              <a:solidFill>
                <a:srgbClr val="202124"/>
              </a:solidFill>
            </a:endParaRPr>
          </a:p>
          <a:p>
            <a:pPr indent="0" lvl="0" marL="457200" rtl="0" algn="l">
              <a:lnSpc>
                <a:spcPct val="115000"/>
              </a:lnSpc>
              <a:spcBef>
                <a:spcPts val="1000"/>
              </a:spcBef>
              <a:spcAft>
                <a:spcPts val="0"/>
              </a:spcAft>
              <a:buNone/>
            </a:pPr>
            <a:r>
              <a:t/>
            </a:r>
            <a:endParaRPr sz="4800">
              <a:solidFill>
                <a:srgbClr val="202124"/>
              </a:solidFill>
            </a:endParaRPr>
          </a:p>
          <a:p>
            <a:pPr indent="0" lvl="0" marL="0" rtl="0" algn="l">
              <a:spcBef>
                <a:spcPts val="1600"/>
              </a:spcBef>
              <a:spcAft>
                <a:spcPts val="0"/>
              </a:spcAft>
              <a:buNone/>
            </a:pPr>
            <a:r>
              <a:t/>
            </a:r>
            <a:endParaRPr/>
          </a:p>
        </p:txBody>
      </p:sp>
      <p:sp>
        <p:nvSpPr>
          <p:cNvPr id="287" name="Google Shape;287;g15b254e9cbe_0_82"/>
          <p:cNvSpPr txBox="1"/>
          <p:nvPr>
            <p:ph type="title"/>
          </p:nvPr>
        </p:nvSpPr>
        <p:spPr>
          <a:xfrm>
            <a:off x="2635842" y="1232988"/>
            <a:ext cx="19112400" cy="1674300"/>
          </a:xfrm>
          <a:prstGeom prst="rect">
            <a:avLst/>
          </a:prstGeom>
        </p:spPr>
        <p:txBody>
          <a:bodyPr anchorCtr="0" anchor="ctr" bIns="91400" lIns="91400" spcFirstLastPara="1" rIns="91400" wrap="square" tIns="91400">
            <a:normAutofit/>
          </a:bodyPr>
          <a:lstStyle/>
          <a:p>
            <a:pPr indent="0" lvl="0" marL="0" rtl="0" algn="ctr">
              <a:spcBef>
                <a:spcPts val="0"/>
              </a:spcBef>
              <a:spcAft>
                <a:spcPts val="0"/>
              </a:spcAft>
              <a:buNone/>
            </a:pPr>
            <a:r>
              <a:rPr lang="en-US"/>
              <a:t>Knowledge Check</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15b09ad997d_0_30"/>
          <p:cNvSpPr txBox="1"/>
          <p:nvPr/>
        </p:nvSpPr>
        <p:spPr>
          <a:xfrm>
            <a:off x="2988750" y="0"/>
            <a:ext cx="18855600" cy="12889500"/>
          </a:xfrm>
          <a:prstGeom prst="rect">
            <a:avLst/>
          </a:prstGeom>
          <a:noFill/>
          <a:ln>
            <a:noFill/>
          </a:ln>
        </p:spPr>
        <p:txBody>
          <a:bodyPr anchorCtr="0" anchor="t" bIns="91425" lIns="91425" spcFirstLastPara="1" rIns="91425" wrap="square" tIns="91425">
            <a:spAutoFit/>
          </a:bodyPr>
          <a:lstStyle/>
          <a:p>
            <a:pPr indent="0" lvl="0" marL="228600" rtl="0" algn="just">
              <a:lnSpc>
                <a:spcPct val="115000"/>
              </a:lnSpc>
              <a:spcBef>
                <a:spcPts val="1200"/>
              </a:spcBef>
              <a:spcAft>
                <a:spcPts val="0"/>
              </a:spcAft>
              <a:buNone/>
            </a:pPr>
            <a:r>
              <a:rPr b="1" lang="en-US" sz="5200">
                <a:latin typeface="Times New Roman"/>
                <a:ea typeface="Times New Roman"/>
                <a:cs typeface="Times New Roman"/>
                <a:sym typeface="Times New Roman"/>
              </a:rPr>
              <a:t>Domain 2: Exploring &amp; Analyzing Data</a:t>
            </a:r>
            <a:endParaRPr b="1" sz="5200">
              <a:latin typeface="Times New Roman"/>
              <a:ea typeface="Times New Roman"/>
              <a:cs typeface="Times New Roman"/>
              <a:sym typeface="Times New Roman"/>
            </a:endParaRPr>
          </a:p>
          <a:p>
            <a:pPr indent="0" lvl="0" marL="228600" rtl="0" algn="just">
              <a:lnSpc>
                <a:spcPct val="80000"/>
              </a:lnSpc>
              <a:spcBef>
                <a:spcPts val="1200"/>
              </a:spcBef>
              <a:spcAft>
                <a:spcPts val="0"/>
              </a:spcAft>
              <a:buNone/>
            </a:pPr>
            <a:r>
              <a:rPr lang="en-US" sz="3000">
                <a:solidFill>
                  <a:srgbClr val="333333"/>
                </a:solidFill>
                <a:latin typeface="Merriweather"/>
                <a:ea typeface="Merriweather"/>
                <a:cs typeface="Merriweather"/>
                <a:sym typeface="Merriweather"/>
              </a:rPr>
              <a:t>2.1 Create basic charts</a:t>
            </a:r>
            <a:endParaRPr sz="3000">
              <a:solidFill>
                <a:srgbClr val="333333"/>
              </a:solidFill>
              <a:latin typeface="Merriweather"/>
              <a:ea typeface="Merriweather"/>
              <a:cs typeface="Merriweather"/>
              <a:sym typeface="Merriweather"/>
            </a:endParaRPr>
          </a:p>
          <a:p>
            <a:pPr indent="0" lvl="0" marL="1143000" rtl="0" algn="just">
              <a:lnSpc>
                <a:spcPct val="80000"/>
              </a:lnSpc>
              <a:spcBef>
                <a:spcPts val="1200"/>
              </a:spcBef>
              <a:spcAft>
                <a:spcPts val="0"/>
              </a:spcAft>
              <a:buNone/>
            </a:pPr>
            <a:r>
              <a:rPr lang="en-US" sz="2700">
                <a:solidFill>
                  <a:srgbClr val="333333"/>
                </a:solidFill>
                <a:latin typeface="Merriweather"/>
                <a:ea typeface="Merriweather"/>
                <a:cs typeface="Merriweather"/>
                <a:sym typeface="Merriweather"/>
              </a:rPr>
              <a:t>2.1.1  Create a bar chart</a:t>
            </a:r>
            <a:endParaRPr sz="2700">
              <a:solidFill>
                <a:srgbClr val="333333"/>
              </a:solidFill>
              <a:latin typeface="Merriweather"/>
              <a:ea typeface="Merriweather"/>
              <a:cs typeface="Merriweather"/>
              <a:sym typeface="Merriweather"/>
            </a:endParaRPr>
          </a:p>
          <a:p>
            <a:pPr indent="0" lvl="0" marL="1143000" rtl="0" algn="just">
              <a:lnSpc>
                <a:spcPct val="80000"/>
              </a:lnSpc>
              <a:spcBef>
                <a:spcPts val="1200"/>
              </a:spcBef>
              <a:spcAft>
                <a:spcPts val="0"/>
              </a:spcAft>
              <a:buNone/>
            </a:pPr>
            <a:r>
              <a:rPr lang="en-US" sz="2700">
                <a:solidFill>
                  <a:srgbClr val="333333"/>
                </a:solidFill>
                <a:latin typeface="Merriweather"/>
                <a:ea typeface="Merriweather"/>
                <a:cs typeface="Merriweather"/>
                <a:sym typeface="Merriweather"/>
              </a:rPr>
              <a:t>2.1.2  Create a line chart</a:t>
            </a:r>
            <a:endParaRPr sz="2700">
              <a:solidFill>
                <a:srgbClr val="333333"/>
              </a:solidFill>
              <a:latin typeface="Merriweather"/>
              <a:ea typeface="Merriweather"/>
              <a:cs typeface="Merriweather"/>
              <a:sym typeface="Merriweather"/>
            </a:endParaRPr>
          </a:p>
          <a:p>
            <a:pPr indent="0" lvl="0" marL="1143000" rtl="0" algn="just">
              <a:lnSpc>
                <a:spcPct val="80000"/>
              </a:lnSpc>
              <a:spcBef>
                <a:spcPts val="1200"/>
              </a:spcBef>
              <a:spcAft>
                <a:spcPts val="0"/>
              </a:spcAft>
              <a:buNone/>
            </a:pPr>
            <a:r>
              <a:rPr lang="en-US" sz="2700">
                <a:solidFill>
                  <a:srgbClr val="333333"/>
                </a:solidFill>
                <a:latin typeface="Merriweather"/>
                <a:ea typeface="Merriweather"/>
                <a:cs typeface="Merriweather"/>
                <a:sym typeface="Merriweather"/>
              </a:rPr>
              <a:t>2.1.3  Create a scatterplot</a:t>
            </a:r>
            <a:endParaRPr sz="2700">
              <a:solidFill>
                <a:srgbClr val="333333"/>
              </a:solidFill>
              <a:latin typeface="Merriweather"/>
              <a:ea typeface="Merriweather"/>
              <a:cs typeface="Merriweather"/>
              <a:sym typeface="Merriweather"/>
            </a:endParaRPr>
          </a:p>
          <a:p>
            <a:pPr indent="0" lvl="0" marL="1143000" rtl="0" algn="just">
              <a:lnSpc>
                <a:spcPct val="80000"/>
              </a:lnSpc>
              <a:spcBef>
                <a:spcPts val="1200"/>
              </a:spcBef>
              <a:spcAft>
                <a:spcPts val="0"/>
              </a:spcAft>
              <a:buNone/>
            </a:pPr>
            <a:r>
              <a:rPr lang="en-US" sz="2700">
                <a:solidFill>
                  <a:srgbClr val="333333"/>
                </a:solidFill>
                <a:latin typeface="Merriweather"/>
                <a:ea typeface="Merriweather"/>
                <a:cs typeface="Merriweather"/>
                <a:sym typeface="Merriweather"/>
              </a:rPr>
              <a:t>2.1.4  Create a map using geographic data</a:t>
            </a:r>
            <a:endParaRPr sz="2700">
              <a:solidFill>
                <a:srgbClr val="333333"/>
              </a:solidFill>
              <a:latin typeface="Merriweather"/>
              <a:ea typeface="Merriweather"/>
              <a:cs typeface="Merriweather"/>
              <a:sym typeface="Merriweather"/>
            </a:endParaRPr>
          </a:p>
          <a:p>
            <a:pPr indent="0" lvl="0" marL="1143000" rtl="0" algn="just">
              <a:lnSpc>
                <a:spcPct val="80000"/>
              </a:lnSpc>
              <a:spcBef>
                <a:spcPts val="1200"/>
              </a:spcBef>
              <a:spcAft>
                <a:spcPts val="0"/>
              </a:spcAft>
              <a:buNone/>
            </a:pPr>
            <a:r>
              <a:rPr lang="en-US" sz="2700">
                <a:solidFill>
                  <a:srgbClr val="333333"/>
                </a:solidFill>
                <a:latin typeface="Merriweather"/>
                <a:ea typeface="Merriweather"/>
                <a:cs typeface="Merriweather"/>
                <a:sym typeface="Merriweather"/>
              </a:rPr>
              <a:t>2.1.5  Create a combined axis chart</a:t>
            </a:r>
            <a:endParaRPr sz="2700">
              <a:solidFill>
                <a:srgbClr val="333333"/>
              </a:solidFill>
              <a:latin typeface="Merriweather"/>
              <a:ea typeface="Merriweather"/>
              <a:cs typeface="Merriweather"/>
              <a:sym typeface="Merriweather"/>
            </a:endParaRPr>
          </a:p>
          <a:p>
            <a:pPr indent="0" lvl="0" marL="1143000" rtl="0" algn="just">
              <a:lnSpc>
                <a:spcPct val="80000"/>
              </a:lnSpc>
              <a:spcBef>
                <a:spcPts val="1200"/>
              </a:spcBef>
              <a:spcAft>
                <a:spcPts val="0"/>
              </a:spcAft>
              <a:buNone/>
            </a:pPr>
            <a:r>
              <a:rPr lang="en-US" sz="2700">
                <a:solidFill>
                  <a:srgbClr val="333333"/>
                </a:solidFill>
                <a:latin typeface="Merriweather"/>
                <a:ea typeface="Merriweather"/>
                <a:cs typeface="Merriweather"/>
                <a:sym typeface="Merriweather"/>
              </a:rPr>
              <a:t>2.1.6  Create a dual axis chart</a:t>
            </a:r>
            <a:endParaRPr sz="2700">
              <a:solidFill>
                <a:srgbClr val="333333"/>
              </a:solidFill>
              <a:latin typeface="Merriweather"/>
              <a:ea typeface="Merriweather"/>
              <a:cs typeface="Merriweather"/>
              <a:sym typeface="Merriweather"/>
            </a:endParaRPr>
          </a:p>
          <a:p>
            <a:pPr indent="0" lvl="0" marL="1143000" rtl="0" algn="just">
              <a:lnSpc>
                <a:spcPct val="80000"/>
              </a:lnSpc>
              <a:spcBef>
                <a:spcPts val="1200"/>
              </a:spcBef>
              <a:spcAft>
                <a:spcPts val="0"/>
              </a:spcAft>
              <a:buNone/>
            </a:pPr>
            <a:r>
              <a:rPr lang="en-US" sz="2700">
                <a:solidFill>
                  <a:srgbClr val="333333"/>
                </a:solidFill>
                <a:latin typeface="Merriweather"/>
                <a:ea typeface="Merriweather"/>
                <a:cs typeface="Merriweather"/>
                <a:sym typeface="Merriweather"/>
              </a:rPr>
              <a:t>2.1.7  Create a stacked bar</a:t>
            </a:r>
            <a:endParaRPr sz="2700">
              <a:solidFill>
                <a:srgbClr val="333333"/>
              </a:solidFill>
              <a:latin typeface="Merriweather"/>
              <a:ea typeface="Merriweather"/>
              <a:cs typeface="Merriweather"/>
              <a:sym typeface="Merriweather"/>
            </a:endParaRPr>
          </a:p>
          <a:p>
            <a:pPr indent="0" lvl="0" marL="1143000" rtl="0" algn="just">
              <a:lnSpc>
                <a:spcPct val="80000"/>
              </a:lnSpc>
              <a:spcBef>
                <a:spcPts val="1200"/>
              </a:spcBef>
              <a:spcAft>
                <a:spcPts val="0"/>
              </a:spcAft>
              <a:buNone/>
            </a:pPr>
            <a:r>
              <a:rPr lang="en-US" sz="2700">
                <a:solidFill>
                  <a:srgbClr val="333333"/>
                </a:solidFill>
                <a:latin typeface="Merriweather"/>
                <a:ea typeface="Merriweather"/>
                <a:cs typeface="Merriweather"/>
                <a:sym typeface="Merriweather"/>
              </a:rPr>
              <a:t>2.1.8  Create a density map</a:t>
            </a:r>
            <a:endParaRPr sz="2700">
              <a:solidFill>
                <a:srgbClr val="333333"/>
              </a:solidFill>
              <a:latin typeface="Merriweather"/>
              <a:ea typeface="Merriweather"/>
              <a:cs typeface="Merriweather"/>
              <a:sym typeface="Merriweather"/>
            </a:endParaRPr>
          </a:p>
          <a:p>
            <a:pPr indent="0" lvl="0" marL="1143000" rtl="0" algn="just">
              <a:lnSpc>
                <a:spcPct val="80000"/>
              </a:lnSpc>
              <a:spcBef>
                <a:spcPts val="1200"/>
              </a:spcBef>
              <a:spcAft>
                <a:spcPts val="0"/>
              </a:spcAft>
              <a:buNone/>
            </a:pPr>
            <a:r>
              <a:rPr lang="en-US" sz="2700">
                <a:solidFill>
                  <a:srgbClr val="333333"/>
                </a:solidFill>
                <a:latin typeface="Merriweather"/>
                <a:ea typeface="Merriweather"/>
                <a:cs typeface="Merriweather"/>
                <a:sym typeface="Merriweather"/>
              </a:rPr>
              <a:t>2.1.9  Create a chart to show specific values (crosstab, highlight table)</a:t>
            </a:r>
            <a:endParaRPr sz="2700">
              <a:solidFill>
                <a:srgbClr val="333333"/>
              </a:solidFill>
              <a:latin typeface="Merriweather"/>
              <a:ea typeface="Merriweather"/>
              <a:cs typeface="Merriweather"/>
              <a:sym typeface="Merriweather"/>
            </a:endParaRPr>
          </a:p>
          <a:p>
            <a:pPr indent="0" lvl="0" marL="228600" rtl="0" algn="just">
              <a:lnSpc>
                <a:spcPct val="80000"/>
              </a:lnSpc>
              <a:spcBef>
                <a:spcPts val="1200"/>
              </a:spcBef>
              <a:spcAft>
                <a:spcPts val="0"/>
              </a:spcAft>
              <a:buNone/>
            </a:pPr>
            <a:r>
              <a:rPr lang="en-US" sz="3000">
                <a:solidFill>
                  <a:srgbClr val="333333"/>
                </a:solidFill>
                <a:latin typeface="Merriweather"/>
                <a:ea typeface="Merriweather"/>
                <a:cs typeface="Merriweather"/>
                <a:sym typeface="Merriweather"/>
              </a:rPr>
              <a:t>2.2 Organize data and apply filters</a:t>
            </a:r>
            <a:endParaRPr sz="3000">
              <a:solidFill>
                <a:srgbClr val="333333"/>
              </a:solidFill>
              <a:latin typeface="Merriweather"/>
              <a:ea typeface="Merriweather"/>
              <a:cs typeface="Merriweather"/>
              <a:sym typeface="Merriweather"/>
            </a:endParaRPr>
          </a:p>
          <a:p>
            <a:pPr indent="0" lvl="0" marL="1143000" rtl="0" algn="just">
              <a:lnSpc>
                <a:spcPct val="80000"/>
              </a:lnSpc>
              <a:spcBef>
                <a:spcPts val="1200"/>
              </a:spcBef>
              <a:spcAft>
                <a:spcPts val="0"/>
              </a:spcAft>
              <a:buNone/>
            </a:pPr>
            <a:r>
              <a:rPr lang="en-US" sz="2700">
                <a:solidFill>
                  <a:srgbClr val="333333"/>
                </a:solidFill>
                <a:latin typeface="Merriweather"/>
                <a:ea typeface="Merriweather"/>
                <a:cs typeface="Merriweather"/>
                <a:sym typeface="Merriweather"/>
              </a:rPr>
              <a:t>2.2.1  Create groups by using marks, headers, and the data pane</a:t>
            </a:r>
            <a:endParaRPr sz="2700">
              <a:solidFill>
                <a:srgbClr val="333333"/>
              </a:solidFill>
              <a:latin typeface="Merriweather"/>
              <a:ea typeface="Merriweather"/>
              <a:cs typeface="Merriweather"/>
              <a:sym typeface="Merriweather"/>
            </a:endParaRPr>
          </a:p>
          <a:p>
            <a:pPr indent="0" lvl="0" marL="1143000" rtl="0" algn="just">
              <a:lnSpc>
                <a:spcPct val="80000"/>
              </a:lnSpc>
              <a:spcBef>
                <a:spcPts val="1200"/>
              </a:spcBef>
              <a:spcAft>
                <a:spcPts val="0"/>
              </a:spcAft>
              <a:buNone/>
            </a:pPr>
            <a:r>
              <a:rPr lang="en-US" sz="2700">
                <a:solidFill>
                  <a:srgbClr val="333333"/>
                </a:solidFill>
                <a:latin typeface="Merriweather"/>
                <a:ea typeface="Merriweather"/>
                <a:cs typeface="Merriweather"/>
                <a:sym typeface="Merriweather"/>
              </a:rPr>
              <a:t>2.2.2  Create sets by using marks and the data pane</a:t>
            </a:r>
            <a:endParaRPr sz="2700">
              <a:solidFill>
                <a:srgbClr val="333333"/>
              </a:solidFill>
              <a:latin typeface="Merriweather"/>
              <a:ea typeface="Merriweather"/>
              <a:cs typeface="Merriweather"/>
              <a:sym typeface="Merriweather"/>
            </a:endParaRPr>
          </a:p>
          <a:p>
            <a:pPr indent="0" lvl="0" marL="1143000" rtl="0" algn="just">
              <a:lnSpc>
                <a:spcPct val="80000"/>
              </a:lnSpc>
              <a:spcBef>
                <a:spcPts val="1200"/>
              </a:spcBef>
              <a:spcAft>
                <a:spcPts val="0"/>
              </a:spcAft>
              <a:buNone/>
            </a:pPr>
            <a:r>
              <a:rPr lang="en-US" sz="2700">
                <a:solidFill>
                  <a:srgbClr val="333333"/>
                </a:solidFill>
                <a:latin typeface="Merriweather"/>
                <a:ea typeface="Merriweather"/>
                <a:cs typeface="Merriweather"/>
                <a:sym typeface="Merriweather"/>
              </a:rPr>
              <a:t>2.2.3  Organize dimensions into a hierarchy</a:t>
            </a:r>
            <a:endParaRPr sz="2700">
              <a:solidFill>
                <a:srgbClr val="333333"/>
              </a:solidFill>
              <a:latin typeface="Merriweather"/>
              <a:ea typeface="Merriweather"/>
              <a:cs typeface="Merriweather"/>
              <a:sym typeface="Merriweather"/>
            </a:endParaRPr>
          </a:p>
          <a:p>
            <a:pPr indent="0" lvl="0" marL="1143000" rtl="0" algn="just">
              <a:lnSpc>
                <a:spcPct val="80000"/>
              </a:lnSpc>
              <a:spcBef>
                <a:spcPts val="1200"/>
              </a:spcBef>
              <a:spcAft>
                <a:spcPts val="0"/>
              </a:spcAft>
              <a:buNone/>
            </a:pPr>
            <a:r>
              <a:rPr lang="en-US" sz="2700">
                <a:solidFill>
                  <a:srgbClr val="333333"/>
                </a:solidFill>
                <a:latin typeface="Merriweather"/>
                <a:ea typeface="Merriweather"/>
                <a:cs typeface="Merriweather"/>
                <a:sym typeface="Merriweather"/>
              </a:rPr>
              <a:t>2.2.4  Add a filter to a view</a:t>
            </a:r>
            <a:endParaRPr sz="2700">
              <a:solidFill>
                <a:srgbClr val="333333"/>
              </a:solidFill>
              <a:latin typeface="Merriweather"/>
              <a:ea typeface="Merriweather"/>
              <a:cs typeface="Merriweather"/>
              <a:sym typeface="Merriweather"/>
            </a:endParaRPr>
          </a:p>
          <a:p>
            <a:pPr indent="0" lvl="0" marL="1143000" rtl="0" algn="just">
              <a:lnSpc>
                <a:spcPct val="80000"/>
              </a:lnSpc>
              <a:spcBef>
                <a:spcPts val="1200"/>
              </a:spcBef>
              <a:spcAft>
                <a:spcPts val="0"/>
              </a:spcAft>
              <a:buNone/>
            </a:pPr>
            <a:r>
              <a:rPr lang="en-US" sz="2700">
                <a:solidFill>
                  <a:srgbClr val="333333"/>
                </a:solidFill>
                <a:latin typeface="Merriweather"/>
                <a:ea typeface="Merriweather"/>
                <a:cs typeface="Merriweather"/>
                <a:sym typeface="Merriweather"/>
              </a:rPr>
              <a:t>2.2.5  Add a date filter</a:t>
            </a:r>
            <a:endParaRPr sz="2700">
              <a:solidFill>
                <a:srgbClr val="333333"/>
              </a:solidFill>
              <a:latin typeface="Merriweather"/>
              <a:ea typeface="Merriweather"/>
              <a:cs typeface="Merriweather"/>
              <a:sym typeface="Merriweather"/>
            </a:endParaRPr>
          </a:p>
          <a:p>
            <a:pPr indent="0" lvl="0" marL="228600" rtl="0" algn="just">
              <a:lnSpc>
                <a:spcPct val="80000"/>
              </a:lnSpc>
              <a:spcBef>
                <a:spcPts val="1200"/>
              </a:spcBef>
              <a:spcAft>
                <a:spcPts val="0"/>
              </a:spcAft>
              <a:buNone/>
            </a:pPr>
            <a:r>
              <a:rPr lang="en-US" sz="3000">
                <a:solidFill>
                  <a:srgbClr val="333333"/>
                </a:solidFill>
                <a:latin typeface="Merriweather"/>
                <a:ea typeface="Merriweather"/>
                <a:cs typeface="Merriweather"/>
                <a:sym typeface="Merriweather"/>
              </a:rPr>
              <a:t>2.3 Apply analytics to a worksheet</a:t>
            </a:r>
            <a:endParaRPr sz="3000">
              <a:solidFill>
                <a:srgbClr val="333333"/>
              </a:solidFill>
              <a:latin typeface="Merriweather"/>
              <a:ea typeface="Merriweather"/>
              <a:cs typeface="Merriweather"/>
              <a:sym typeface="Merriweather"/>
            </a:endParaRPr>
          </a:p>
          <a:p>
            <a:pPr indent="0" lvl="0" marL="1143000" rtl="0" algn="just">
              <a:lnSpc>
                <a:spcPct val="80000"/>
              </a:lnSpc>
              <a:spcBef>
                <a:spcPts val="1200"/>
              </a:spcBef>
              <a:spcAft>
                <a:spcPts val="0"/>
              </a:spcAft>
              <a:buNone/>
            </a:pPr>
            <a:r>
              <a:rPr lang="en-US" sz="2700">
                <a:solidFill>
                  <a:srgbClr val="333333"/>
                </a:solidFill>
                <a:latin typeface="Merriweather"/>
                <a:ea typeface="Merriweather"/>
                <a:cs typeface="Merriweather"/>
                <a:sym typeface="Merriweather"/>
              </a:rPr>
              <a:t>2.3.1  Add a manual or a computed sort</a:t>
            </a:r>
            <a:endParaRPr sz="2700">
              <a:solidFill>
                <a:srgbClr val="333333"/>
              </a:solidFill>
              <a:latin typeface="Merriweather"/>
              <a:ea typeface="Merriweather"/>
              <a:cs typeface="Merriweather"/>
              <a:sym typeface="Merriweather"/>
            </a:endParaRPr>
          </a:p>
          <a:p>
            <a:pPr indent="0" lvl="0" marL="1143000" rtl="0" algn="just">
              <a:lnSpc>
                <a:spcPct val="80000"/>
              </a:lnSpc>
              <a:spcBef>
                <a:spcPts val="1200"/>
              </a:spcBef>
              <a:spcAft>
                <a:spcPts val="0"/>
              </a:spcAft>
              <a:buNone/>
            </a:pPr>
            <a:r>
              <a:rPr lang="en-US" sz="2700">
                <a:solidFill>
                  <a:srgbClr val="333333"/>
                </a:solidFill>
                <a:latin typeface="Merriweather"/>
                <a:ea typeface="Merriweather"/>
                <a:cs typeface="Merriweather"/>
                <a:sym typeface="Merriweather"/>
              </a:rPr>
              <a:t>2.3.2  Add a reference line</a:t>
            </a:r>
            <a:endParaRPr sz="2700">
              <a:solidFill>
                <a:srgbClr val="333333"/>
              </a:solidFill>
              <a:latin typeface="Merriweather"/>
              <a:ea typeface="Merriweather"/>
              <a:cs typeface="Merriweather"/>
              <a:sym typeface="Merriweather"/>
            </a:endParaRPr>
          </a:p>
          <a:p>
            <a:pPr indent="0" lvl="0" marL="1143000" rtl="0" algn="just">
              <a:lnSpc>
                <a:spcPct val="80000"/>
              </a:lnSpc>
              <a:spcBef>
                <a:spcPts val="1200"/>
              </a:spcBef>
              <a:spcAft>
                <a:spcPts val="0"/>
              </a:spcAft>
              <a:buNone/>
            </a:pPr>
            <a:r>
              <a:rPr lang="en-US" sz="2700">
                <a:solidFill>
                  <a:srgbClr val="333333"/>
                </a:solidFill>
                <a:latin typeface="Merriweather"/>
                <a:ea typeface="Merriweather"/>
                <a:cs typeface="Merriweather"/>
                <a:sym typeface="Merriweather"/>
              </a:rPr>
              <a:t>2.3.3  Use a quick table calculation</a:t>
            </a:r>
            <a:endParaRPr sz="2700">
              <a:solidFill>
                <a:srgbClr val="333333"/>
              </a:solidFill>
              <a:latin typeface="Merriweather"/>
              <a:ea typeface="Merriweather"/>
              <a:cs typeface="Merriweather"/>
              <a:sym typeface="Merriweather"/>
            </a:endParaRPr>
          </a:p>
          <a:p>
            <a:pPr indent="0" lvl="0" marL="1143000" rtl="0" algn="just">
              <a:lnSpc>
                <a:spcPct val="80000"/>
              </a:lnSpc>
              <a:spcBef>
                <a:spcPts val="1200"/>
              </a:spcBef>
              <a:spcAft>
                <a:spcPts val="0"/>
              </a:spcAft>
              <a:buNone/>
            </a:pPr>
            <a:r>
              <a:rPr lang="en-US" sz="2700">
                <a:solidFill>
                  <a:srgbClr val="333333"/>
                </a:solidFill>
                <a:latin typeface="Merriweather"/>
                <a:ea typeface="Merriweather"/>
                <a:cs typeface="Merriweather"/>
                <a:sym typeface="Merriweather"/>
              </a:rPr>
              <a:t>2.3.4  Use bins and histograms</a:t>
            </a:r>
            <a:endParaRPr sz="2700">
              <a:solidFill>
                <a:srgbClr val="333333"/>
              </a:solidFill>
              <a:latin typeface="Merriweather"/>
              <a:ea typeface="Merriweather"/>
              <a:cs typeface="Merriweather"/>
              <a:sym typeface="Merriweather"/>
            </a:endParaRPr>
          </a:p>
          <a:p>
            <a:pPr indent="0" lvl="0" marL="1143000" rtl="0" algn="just">
              <a:lnSpc>
                <a:spcPct val="80000"/>
              </a:lnSpc>
              <a:spcBef>
                <a:spcPts val="1200"/>
              </a:spcBef>
              <a:spcAft>
                <a:spcPts val="0"/>
              </a:spcAft>
              <a:buNone/>
            </a:pPr>
            <a:r>
              <a:rPr lang="en-US" sz="2700">
                <a:solidFill>
                  <a:srgbClr val="333333"/>
                </a:solidFill>
                <a:latin typeface="Merriweather"/>
                <a:ea typeface="Merriweather"/>
                <a:cs typeface="Merriweather"/>
                <a:sym typeface="Merriweather"/>
              </a:rPr>
              <a:t>2.3.5  Create a calculated field (e.g. string, date, simple arithmetic)</a:t>
            </a:r>
            <a:endParaRPr sz="2700">
              <a:solidFill>
                <a:srgbClr val="333333"/>
              </a:solidFill>
              <a:latin typeface="Merriweather"/>
              <a:ea typeface="Merriweather"/>
              <a:cs typeface="Merriweather"/>
              <a:sym typeface="Merriweather"/>
            </a:endParaRPr>
          </a:p>
          <a:p>
            <a:pPr indent="0" lvl="0" marL="1143000" rtl="0" algn="just">
              <a:lnSpc>
                <a:spcPct val="80000"/>
              </a:lnSpc>
              <a:spcBef>
                <a:spcPts val="1200"/>
              </a:spcBef>
              <a:spcAft>
                <a:spcPts val="0"/>
              </a:spcAft>
              <a:buNone/>
            </a:pPr>
            <a:r>
              <a:rPr lang="en-US" sz="2700">
                <a:solidFill>
                  <a:srgbClr val="333333"/>
                </a:solidFill>
                <a:latin typeface="Merriweather"/>
                <a:ea typeface="Merriweather"/>
                <a:cs typeface="Merriweather"/>
                <a:sym typeface="Merriweather"/>
              </a:rPr>
              <a:t>2.3.6  Explain when to use a parameter</a:t>
            </a:r>
            <a:endParaRPr sz="2700">
              <a:solidFill>
                <a:srgbClr val="333333"/>
              </a:solidFill>
              <a:latin typeface="Merriweather"/>
              <a:ea typeface="Merriweather"/>
              <a:cs typeface="Merriweather"/>
              <a:sym typeface="Merriweather"/>
            </a:endParaRPr>
          </a:p>
          <a:p>
            <a:pPr indent="0" lvl="0" marL="1143000" rtl="0" algn="just">
              <a:lnSpc>
                <a:spcPct val="80000"/>
              </a:lnSpc>
              <a:spcBef>
                <a:spcPts val="1200"/>
              </a:spcBef>
              <a:spcAft>
                <a:spcPts val="1200"/>
              </a:spcAft>
              <a:buNone/>
            </a:pPr>
            <a:r>
              <a:rPr lang="en-US" sz="2700">
                <a:solidFill>
                  <a:srgbClr val="333333"/>
                </a:solidFill>
                <a:latin typeface="Merriweather"/>
                <a:ea typeface="Merriweather"/>
                <a:cs typeface="Merriweather"/>
                <a:sym typeface="Merriweather"/>
              </a:rPr>
              <a:t>2.3.7  Display totals on a worksheet</a:t>
            </a:r>
            <a:endParaRPr sz="2700">
              <a:solidFill>
                <a:srgbClr val="333333"/>
              </a:solidFill>
              <a:latin typeface="Merriweather"/>
              <a:ea typeface="Merriweather"/>
              <a:cs typeface="Merriweather"/>
              <a:sym typeface="Merriweathe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126de011cd5_0_28"/>
          <p:cNvSpPr txBox="1"/>
          <p:nvPr>
            <p:ph idx="4294967295" type="title"/>
          </p:nvPr>
        </p:nvSpPr>
        <p:spPr>
          <a:xfrm>
            <a:off x="1777950" y="550400"/>
            <a:ext cx="20828100" cy="1895400"/>
          </a:xfrm>
          <a:prstGeom prst="rect">
            <a:avLst/>
          </a:prstGeom>
          <a:noFill/>
          <a:ln>
            <a:noFill/>
          </a:ln>
        </p:spPr>
        <p:txBody>
          <a:bodyPr anchorCtr="0" anchor="ctr" bIns="91400" lIns="91400" spcFirstLastPara="1" rIns="91400" wrap="square" tIns="91400">
            <a:normAutofit/>
          </a:bodyPr>
          <a:lstStyle/>
          <a:p>
            <a:pPr indent="0" lvl="0" marL="0" rtl="0" algn="ctr">
              <a:lnSpc>
                <a:spcPct val="100000"/>
              </a:lnSpc>
              <a:spcBef>
                <a:spcPts val="0"/>
              </a:spcBef>
              <a:spcAft>
                <a:spcPts val="0"/>
              </a:spcAft>
              <a:buSzPts val="10000"/>
              <a:buNone/>
            </a:pPr>
            <a:r>
              <a:rPr lang="en-US"/>
              <a:t>Charts</a:t>
            </a:r>
            <a:endParaRPr/>
          </a:p>
        </p:txBody>
      </p:sp>
      <p:sp>
        <p:nvSpPr>
          <p:cNvPr id="298" name="Google Shape;298;g126de011cd5_0_28"/>
          <p:cNvSpPr txBox="1"/>
          <p:nvPr/>
        </p:nvSpPr>
        <p:spPr>
          <a:xfrm>
            <a:off x="1854150" y="2858675"/>
            <a:ext cx="19969200" cy="8385600"/>
          </a:xfrm>
          <a:prstGeom prst="rect">
            <a:avLst/>
          </a:prstGeom>
          <a:noFill/>
          <a:ln>
            <a:noFill/>
          </a:ln>
        </p:spPr>
        <p:txBody>
          <a:bodyPr anchorCtr="0" anchor="t" bIns="91425" lIns="91425" spcFirstLastPara="1" rIns="91425" wrap="square" tIns="91425">
            <a:spAutoFit/>
          </a:bodyPr>
          <a:lstStyle/>
          <a:p>
            <a:pPr indent="-457200" lvl="0" marL="698500" marR="0" rtl="0" algn="l">
              <a:lnSpc>
                <a:spcPct val="115000"/>
              </a:lnSpc>
              <a:spcBef>
                <a:spcPts val="0"/>
              </a:spcBef>
              <a:spcAft>
                <a:spcPts val="0"/>
              </a:spcAft>
              <a:buClr>
                <a:srgbClr val="000000"/>
              </a:buClr>
              <a:buSzPts val="3600"/>
              <a:buFont typeface="Arial"/>
              <a:buChar char="●"/>
            </a:pPr>
            <a:r>
              <a:rPr b="0" i="0" lang="en-US" sz="3600" u="none" cap="none" strike="noStrike">
                <a:solidFill>
                  <a:srgbClr val="000000"/>
                </a:solidFill>
                <a:highlight>
                  <a:srgbClr val="FFFFFF"/>
                </a:highlight>
                <a:latin typeface="Arial"/>
                <a:ea typeface="Arial"/>
                <a:cs typeface="Arial"/>
                <a:sym typeface="Arial"/>
              </a:rPr>
              <a:t>Bar charts - show your categorical data with rectangular bars that have heights or lengths proportional to the values that they represent.  </a:t>
            </a:r>
            <a:endParaRPr b="0" i="0" sz="3600" u="none" cap="none" strike="noStrike">
              <a:solidFill>
                <a:srgbClr val="000000"/>
              </a:solidFill>
              <a:highlight>
                <a:srgbClr val="FFFFFF"/>
              </a:highlight>
              <a:latin typeface="Arial"/>
              <a:ea typeface="Arial"/>
              <a:cs typeface="Arial"/>
              <a:sym typeface="Arial"/>
            </a:endParaRPr>
          </a:p>
          <a:p>
            <a:pPr indent="-457200" lvl="0" marL="698500" marR="0" rtl="0" algn="l">
              <a:lnSpc>
                <a:spcPct val="115000"/>
              </a:lnSpc>
              <a:spcBef>
                <a:spcPts val="0"/>
              </a:spcBef>
              <a:spcAft>
                <a:spcPts val="0"/>
              </a:spcAft>
              <a:buClr>
                <a:srgbClr val="000000"/>
              </a:buClr>
              <a:buSzPts val="3600"/>
              <a:buFont typeface="Arial"/>
              <a:buChar char="●"/>
            </a:pPr>
            <a:r>
              <a:rPr b="0" i="0" lang="en-US" sz="3600" u="none" cap="none" strike="noStrike">
                <a:solidFill>
                  <a:srgbClr val="000000"/>
                </a:solidFill>
                <a:highlight>
                  <a:srgbClr val="FFFFFF"/>
                </a:highlight>
                <a:latin typeface="Arial"/>
                <a:ea typeface="Arial"/>
                <a:cs typeface="Arial"/>
                <a:sym typeface="Arial"/>
              </a:rPr>
              <a:t>Line charts - display your data as a series of points called 'markers' connected by straight line segments.</a:t>
            </a:r>
            <a:endParaRPr b="0" i="0" sz="3600" u="none" cap="none" strike="noStrike">
              <a:solidFill>
                <a:srgbClr val="000000"/>
              </a:solidFill>
              <a:highlight>
                <a:srgbClr val="FFFFFF"/>
              </a:highlight>
              <a:latin typeface="Arial"/>
              <a:ea typeface="Arial"/>
              <a:cs typeface="Arial"/>
              <a:sym typeface="Arial"/>
            </a:endParaRPr>
          </a:p>
          <a:p>
            <a:pPr indent="-457200" lvl="0" marL="698500" marR="0" rtl="0" algn="l">
              <a:lnSpc>
                <a:spcPct val="115000"/>
              </a:lnSpc>
              <a:spcBef>
                <a:spcPts val="0"/>
              </a:spcBef>
              <a:spcAft>
                <a:spcPts val="0"/>
              </a:spcAft>
              <a:buClr>
                <a:srgbClr val="000000"/>
              </a:buClr>
              <a:buSzPts val="3600"/>
              <a:buFont typeface="Arial"/>
              <a:buChar char="●"/>
            </a:pPr>
            <a:r>
              <a:rPr b="0" i="0" lang="en-US" sz="3600" u="none" cap="none" strike="noStrike">
                <a:solidFill>
                  <a:srgbClr val="000000"/>
                </a:solidFill>
                <a:highlight>
                  <a:srgbClr val="FFFFFF"/>
                </a:highlight>
                <a:latin typeface="Arial"/>
                <a:ea typeface="Arial"/>
                <a:cs typeface="Arial"/>
                <a:sym typeface="Arial"/>
              </a:rPr>
              <a:t>Scatterplot - plots your data using two measures that plot on each axis.  </a:t>
            </a:r>
            <a:endParaRPr b="0" i="0" sz="3600" u="none" cap="none" strike="noStrike">
              <a:solidFill>
                <a:srgbClr val="000000"/>
              </a:solidFill>
              <a:highlight>
                <a:srgbClr val="FFFFFF"/>
              </a:highlight>
              <a:latin typeface="Arial"/>
              <a:ea typeface="Arial"/>
              <a:cs typeface="Arial"/>
              <a:sym typeface="Arial"/>
            </a:endParaRPr>
          </a:p>
          <a:p>
            <a:pPr indent="-457200" lvl="0" marL="698500" marR="0" rtl="0" algn="l">
              <a:lnSpc>
                <a:spcPct val="115000"/>
              </a:lnSpc>
              <a:spcBef>
                <a:spcPts val="0"/>
              </a:spcBef>
              <a:spcAft>
                <a:spcPts val="0"/>
              </a:spcAft>
              <a:buClr>
                <a:srgbClr val="000000"/>
              </a:buClr>
              <a:buSzPts val="3600"/>
              <a:buFont typeface="Arial"/>
              <a:buChar char="●"/>
            </a:pPr>
            <a:r>
              <a:rPr b="0" i="0" lang="en-US" sz="3600" u="none" cap="none" strike="noStrike">
                <a:solidFill>
                  <a:srgbClr val="000000"/>
                </a:solidFill>
                <a:highlight>
                  <a:srgbClr val="FFFFFF"/>
                </a:highlight>
                <a:latin typeface="Arial"/>
                <a:ea typeface="Arial"/>
                <a:cs typeface="Arial"/>
                <a:sym typeface="Arial"/>
              </a:rPr>
              <a:t>Geographical map charts - display your geographical data by categories or values.  </a:t>
            </a:r>
            <a:endParaRPr b="0" i="0" sz="3600" u="none" cap="none" strike="noStrike">
              <a:solidFill>
                <a:srgbClr val="000000"/>
              </a:solidFill>
              <a:highlight>
                <a:srgbClr val="FFFFFF"/>
              </a:highlight>
              <a:latin typeface="Arial"/>
              <a:ea typeface="Arial"/>
              <a:cs typeface="Arial"/>
              <a:sym typeface="Arial"/>
            </a:endParaRPr>
          </a:p>
          <a:p>
            <a:pPr indent="-457200" lvl="0" marL="698500" marR="0" rtl="0" algn="l">
              <a:lnSpc>
                <a:spcPct val="115000"/>
              </a:lnSpc>
              <a:spcBef>
                <a:spcPts val="0"/>
              </a:spcBef>
              <a:spcAft>
                <a:spcPts val="0"/>
              </a:spcAft>
              <a:buClr>
                <a:srgbClr val="000000"/>
              </a:buClr>
              <a:buSzPts val="3600"/>
              <a:buFont typeface="Arial"/>
              <a:buChar char="●"/>
            </a:pPr>
            <a:r>
              <a:rPr b="0" i="0" lang="en-US" sz="3600" u="none" cap="none" strike="noStrike">
                <a:solidFill>
                  <a:srgbClr val="000000"/>
                </a:solidFill>
                <a:highlight>
                  <a:srgbClr val="FFFFFF"/>
                </a:highlight>
                <a:latin typeface="Arial"/>
                <a:ea typeface="Arial"/>
                <a:cs typeface="Arial"/>
                <a:sym typeface="Arial"/>
              </a:rPr>
              <a:t>Combined axis charts - display your data by merging two or more measures into a single access so you can use multiple measures on the same chart. </a:t>
            </a:r>
            <a:endParaRPr b="0" i="0" sz="3600" u="none" cap="none" strike="noStrike">
              <a:solidFill>
                <a:srgbClr val="000000"/>
              </a:solidFill>
              <a:highlight>
                <a:srgbClr val="FFFFFF"/>
              </a:highlight>
              <a:latin typeface="Arial"/>
              <a:ea typeface="Arial"/>
              <a:cs typeface="Arial"/>
              <a:sym typeface="Arial"/>
            </a:endParaRPr>
          </a:p>
          <a:p>
            <a:pPr indent="-457200" lvl="0" marL="698500" marR="0" rtl="0" algn="l">
              <a:lnSpc>
                <a:spcPct val="115000"/>
              </a:lnSpc>
              <a:spcBef>
                <a:spcPts val="0"/>
              </a:spcBef>
              <a:spcAft>
                <a:spcPts val="0"/>
              </a:spcAft>
              <a:buClr>
                <a:srgbClr val="000000"/>
              </a:buClr>
              <a:buSzPts val="3600"/>
              <a:buFont typeface="Arial"/>
              <a:buChar char="●"/>
            </a:pPr>
            <a:r>
              <a:rPr b="0" i="0" lang="en-US" sz="3600" u="none" cap="none" strike="noStrike">
                <a:solidFill>
                  <a:srgbClr val="000000"/>
                </a:solidFill>
                <a:highlight>
                  <a:srgbClr val="FFFFFF"/>
                </a:highlight>
                <a:latin typeface="Arial"/>
                <a:ea typeface="Arial"/>
                <a:cs typeface="Arial"/>
                <a:sym typeface="Arial"/>
              </a:rPr>
              <a:t>Dual axis charts - display your data using multiple mark types and shared axes.   </a:t>
            </a:r>
            <a:endParaRPr b="0" i="0" sz="3600" u="none" cap="none" strike="noStrike">
              <a:solidFill>
                <a:srgbClr val="000000"/>
              </a:solidFill>
              <a:highlight>
                <a:srgbClr val="FFFFFF"/>
              </a:highlight>
              <a:latin typeface="Arial"/>
              <a:ea typeface="Arial"/>
              <a:cs typeface="Arial"/>
              <a:sym typeface="Arial"/>
            </a:endParaRPr>
          </a:p>
          <a:p>
            <a:pPr indent="-457200" lvl="0" marL="698500" marR="0" rtl="0" algn="l">
              <a:lnSpc>
                <a:spcPct val="115000"/>
              </a:lnSpc>
              <a:spcBef>
                <a:spcPts val="0"/>
              </a:spcBef>
              <a:spcAft>
                <a:spcPts val="0"/>
              </a:spcAft>
              <a:buClr>
                <a:srgbClr val="000000"/>
              </a:buClr>
              <a:buSzPts val="3600"/>
              <a:buFont typeface="Arial"/>
              <a:buChar char="●"/>
            </a:pPr>
            <a:r>
              <a:rPr b="0" i="0" lang="en-US" sz="3600" u="none" cap="none" strike="noStrike">
                <a:solidFill>
                  <a:srgbClr val="000000"/>
                </a:solidFill>
                <a:highlight>
                  <a:srgbClr val="FFFFFF"/>
                </a:highlight>
                <a:latin typeface="Arial"/>
                <a:ea typeface="Arial"/>
                <a:cs typeface="Arial"/>
                <a:sym typeface="Arial"/>
              </a:rPr>
              <a:t>Stacked bar chart - display your data in a simple bar chart with segmented bars that represent distinct values of one data field on one axis.  </a:t>
            </a:r>
            <a:endParaRPr b="0" i="0" sz="3600" u="none" cap="none" strike="noStrike">
              <a:solidFill>
                <a:srgbClr val="000000"/>
              </a:solidFill>
              <a:highlight>
                <a:srgbClr val="FFFFFF"/>
              </a:highlight>
              <a:latin typeface="Arial"/>
              <a:ea typeface="Arial"/>
              <a:cs typeface="Arial"/>
              <a:sym typeface="Arial"/>
            </a:endParaRPr>
          </a:p>
          <a:p>
            <a:pPr indent="-457200" lvl="0" marL="698500" marR="0" rtl="0" algn="l">
              <a:lnSpc>
                <a:spcPct val="115000"/>
              </a:lnSpc>
              <a:spcBef>
                <a:spcPts val="0"/>
              </a:spcBef>
              <a:spcAft>
                <a:spcPts val="0"/>
              </a:spcAft>
              <a:buClr>
                <a:srgbClr val="000000"/>
              </a:buClr>
              <a:buSzPts val="3600"/>
              <a:buFont typeface="Arial"/>
              <a:buChar char="●"/>
            </a:pPr>
            <a:r>
              <a:rPr b="0" i="0" lang="en-US" sz="3600" u="none" cap="none" strike="noStrike">
                <a:solidFill>
                  <a:srgbClr val="000000"/>
                </a:solidFill>
                <a:highlight>
                  <a:srgbClr val="FFFFFF"/>
                </a:highlight>
                <a:latin typeface="Arial"/>
                <a:ea typeface="Arial"/>
                <a:cs typeface="Arial"/>
                <a:sym typeface="Arial"/>
              </a:rPr>
              <a:t>Crosstab - also known as a text table made up of one or more dimensions and one or more measures.  </a:t>
            </a:r>
            <a:endParaRPr b="0" i="0" sz="3600" u="none" cap="none" strike="noStrike">
              <a:solidFill>
                <a:srgbClr val="000000"/>
              </a:solidFill>
              <a:highlight>
                <a:srgbClr val="FFFFFF"/>
              </a:highlight>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g15b254e9cbe_0_103"/>
          <p:cNvSpPr txBox="1"/>
          <p:nvPr>
            <p:ph idx="1" type="body"/>
          </p:nvPr>
        </p:nvSpPr>
        <p:spPr>
          <a:xfrm>
            <a:off x="2814747" y="3603314"/>
            <a:ext cx="18754500" cy="8461800"/>
          </a:xfrm>
          <a:prstGeom prst="rect">
            <a:avLst/>
          </a:prstGeom>
        </p:spPr>
        <p:txBody>
          <a:bodyPr anchorCtr="0" anchor="t" bIns="91400" lIns="91400" spcFirstLastPara="1" rIns="91400" wrap="square" tIns="91400">
            <a:normAutofit/>
          </a:bodyPr>
          <a:lstStyle/>
          <a:p>
            <a:pPr indent="0" lvl="0" marL="0" rtl="0" algn="l">
              <a:spcBef>
                <a:spcPts val="1600"/>
              </a:spcBef>
              <a:spcAft>
                <a:spcPts val="0"/>
              </a:spcAft>
              <a:buNone/>
            </a:pPr>
            <a:r>
              <a:rPr lang="en-US"/>
              <a:t>2 dimensions</a:t>
            </a:r>
            <a:endParaRPr/>
          </a:p>
          <a:p>
            <a:pPr indent="0" lvl="0" marL="0" rtl="0" algn="l">
              <a:spcBef>
                <a:spcPts val="1600"/>
              </a:spcBef>
              <a:spcAft>
                <a:spcPts val="0"/>
              </a:spcAft>
              <a:buNone/>
            </a:pPr>
            <a:r>
              <a:rPr lang="en-US"/>
              <a:t>(1 x-axis, 1 color)</a:t>
            </a:r>
            <a:endParaRPr/>
          </a:p>
          <a:p>
            <a:pPr indent="0" lvl="0" marL="0" rtl="0" algn="l">
              <a:spcBef>
                <a:spcPts val="1600"/>
              </a:spcBef>
              <a:spcAft>
                <a:spcPts val="0"/>
              </a:spcAft>
              <a:buNone/>
            </a:pPr>
            <a:r>
              <a:rPr lang="en-US"/>
              <a:t>1 measure</a:t>
            </a:r>
            <a:endParaRPr/>
          </a:p>
        </p:txBody>
      </p:sp>
      <p:sp>
        <p:nvSpPr>
          <p:cNvPr id="304" name="Google Shape;304;g15b254e9cbe_0_103"/>
          <p:cNvSpPr txBox="1"/>
          <p:nvPr>
            <p:ph type="title"/>
          </p:nvPr>
        </p:nvSpPr>
        <p:spPr>
          <a:xfrm>
            <a:off x="2635842" y="1232988"/>
            <a:ext cx="19112400" cy="1674300"/>
          </a:xfrm>
          <a:prstGeom prst="rect">
            <a:avLst/>
          </a:prstGeom>
        </p:spPr>
        <p:txBody>
          <a:bodyPr anchorCtr="0" anchor="ctr" bIns="91400" lIns="91400" spcFirstLastPara="1" rIns="91400" wrap="square" tIns="91400">
            <a:normAutofit/>
          </a:bodyPr>
          <a:lstStyle/>
          <a:p>
            <a:pPr indent="0" lvl="0" marL="0" rtl="0" algn="ctr">
              <a:spcBef>
                <a:spcPts val="0"/>
              </a:spcBef>
              <a:spcAft>
                <a:spcPts val="0"/>
              </a:spcAft>
              <a:buNone/>
            </a:pPr>
            <a:r>
              <a:rPr lang="en-US"/>
              <a:t>Creating a Stacked Bar</a:t>
            </a:r>
            <a:endParaRPr/>
          </a:p>
        </p:txBody>
      </p:sp>
      <p:pic>
        <p:nvPicPr>
          <p:cNvPr id="305" name="Google Shape;305;g15b254e9cbe_0_103"/>
          <p:cNvPicPr preferRelativeResize="0"/>
          <p:nvPr/>
        </p:nvPicPr>
        <p:blipFill>
          <a:blip r:embed="rId3">
            <a:alphaModFix/>
          </a:blip>
          <a:stretch>
            <a:fillRect/>
          </a:stretch>
        </p:blipFill>
        <p:spPr>
          <a:xfrm>
            <a:off x="8370225" y="2907301"/>
            <a:ext cx="11511948" cy="94714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g15b254e9cbe_0_148"/>
          <p:cNvSpPr txBox="1"/>
          <p:nvPr>
            <p:ph type="title"/>
          </p:nvPr>
        </p:nvSpPr>
        <p:spPr>
          <a:xfrm>
            <a:off x="2635842" y="1232988"/>
            <a:ext cx="19112400" cy="1674300"/>
          </a:xfrm>
          <a:prstGeom prst="rect">
            <a:avLst/>
          </a:prstGeom>
        </p:spPr>
        <p:txBody>
          <a:bodyPr anchorCtr="0" anchor="ctr" bIns="91400" lIns="91400" spcFirstLastPara="1" rIns="91400" wrap="square" tIns="91400">
            <a:normAutofit/>
          </a:bodyPr>
          <a:lstStyle/>
          <a:p>
            <a:pPr indent="0" lvl="0" marL="0" rtl="0" algn="ctr">
              <a:spcBef>
                <a:spcPts val="0"/>
              </a:spcBef>
              <a:spcAft>
                <a:spcPts val="0"/>
              </a:spcAft>
              <a:buNone/>
            </a:pPr>
            <a:r>
              <a:rPr lang="en-US"/>
              <a:t>Creating a Scatter Plot</a:t>
            </a:r>
            <a:endParaRPr/>
          </a:p>
        </p:txBody>
      </p:sp>
      <p:pic>
        <p:nvPicPr>
          <p:cNvPr id="311" name="Google Shape;311;g15b254e9cbe_0_148"/>
          <p:cNvPicPr preferRelativeResize="0"/>
          <p:nvPr/>
        </p:nvPicPr>
        <p:blipFill>
          <a:blip r:embed="rId3">
            <a:alphaModFix/>
          </a:blip>
          <a:stretch>
            <a:fillRect/>
          </a:stretch>
        </p:blipFill>
        <p:spPr>
          <a:xfrm>
            <a:off x="7146650" y="2737149"/>
            <a:ext cx="9835876" cy="9835876"/>
          </a:xfrm>
          <a:prstGeom prst="rect">
            <a:avLst/>
          </a:prstGeom>
          <a:noFill/>
          <a:ln>
            <a:noFill/>
          </a:ln>
        </p:spPr>
      </p:pic>
      <p:sp>
        <p:nvSpPr>
          <p:cNvPr id="312" name="Google Shape;312;g15b254e9cbe_0_148"/>
          <p:cNvSpPr/>
          <p:nvPr/>
        </p:nvSpPr>
        <p:spPr>
          <a:xfrm>
            <a:off x="6780375" y="2547475"/>
            <a:ext cx="5169600" cy="1402800"/>
          </a:xfrm>
          <a:prstGeom prst="ellipse">
            <a:avLst/>
          </a:prstGeom>
          <a:noFill/>
          <a:ln cap="flat" cmpd="sng" w="762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g15b254e9cbe_0_107"/>
          <p:cNvSpPr txBox="1"/>
          <p:nvPr>
            <p:ph idx="1" type="body"/>
          </p:nvPr>
        </p:nvSpPr>
        <p:spPr>
          <a:xfrm>
            <a:off x="2814747" y="3603314"/>
            <a:ext cx="18754500" cy="8461800"/>
          </a:xfrm>
          <a:prstGeom prst="rect">
            <a:avLst/>
          </a:prstGeom>
        </p:spPr>
        <p:txBody>
          <a:bodyPr anchorCtr="0" anchor="t" bIns="91400" lIns="91400" spcFirstLastPara="1" rIns="91400" wrap="square" tIns="91400">
            <a:normAutofit/>
          </a:bodyPr>
          <a:lstStyle/>
          <a:p>
            <a:pPr indent="0" lvl="0" marL="0" rtl="0" algn="l">
              <a:spcBef>
                <a:spcPts val="1600"/>
              </a:spcBef>
              <a:spcAft>
                <a:spcPts val="0"/>
              </a:spcAft>
              <a:buNone/>
            </a:pPr>
            <a:r>
              <a:rPr lang="en-US"/>
              <a:t>aka text tables</a:t>
            </a:r>
            <a:endParaRPr/>
          </a:p>
        </p:txBody>
      </p:sp>
      <p:sp>
        <p:nvSpPr>
          <p:cNvPr id="318" name="Google Shape;318;g15b254e9cbe_0_107"/>
          <p:cNvSpPr txBox="1"/>
          <p:nvPr>
            <p:ph type="title"/>
          </p:nvPr>
        </p:nvSpPr>
        <p:spPr>
          <a:xfrm>
            <a:off x="2635842" y="1232988"/>
            <a:ext cx="19112400" cy="1674300"/>
          </a:xfrm>
          <a:prstGeom prst="rect">
            <a:avLst/>
          </a:prstGeom>
        </p:spPr>
        <p:txBody>
          <a:bodyPr anchorCtr="0" anchor="ctr" bIns="91400" lIns="91400" spcFirstLastPara="1" rIns="91400" wrap="square" tIns="91400">
            <a:normAutofit/>
          </a:bodyPr>
          <a:lstStyle/>
          <a:p>
            <a:pPr indent="0" lvl="0" marL="0" rtl="0" algn="l">
              <a:spcBef>
                <a:spcPts val="0"/>
              </a:spcBef>
              <a:spcAft>
                <a:spcPts val="0"/>
              </a:spcAft>
              <a:buNone/>
            </a:pPr>
            <a:r>
              <a:rPr lang="en-US"/>
              <a:t>Crosstab</a:t>
            </a:r>
            <a:endParaRPr/>
          </a:p>
        </p:txBody>
      </p:sp>
      <p:pic>
        <p:nvPicPr>
          <p:cNvPr id="319" name="Google Shape;319;g15b254e9cbe_0_107"/>
          <p:cNvPicPr preferRelativeResize="0"/>
          <p:nvPr/>
        </p:nvPicPr>
        <p:blipFill>
          <a:blip r:embed="rId3">
            <a:alphaModFix/>
          </a:blip>
          <a:stretch>
            <a:fillRect/>
          </a:stretch>
        </p:blipFill>
        <p:spPr>
          <a:xfrm>
            <a:off x="11219426" y="1233002"/>
            <a:ext cx="8199525" cy="101705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g15b254e9cbe_0_113"/>
          <p:cNvSpPr txBox="1"/>
          <p:nvPr>
            <p:ph idx="1" type="body"/>
          </p:nvPr>
        </p:nvSpPr>
        <p:spPr>
          <a:xfrm>
            <a:off x="11219449" y="3603325"/>
            <a:ext cx="10349700" cy="8461800"/>
          </a:xfrm>
          <a:prstGeom prst="rect">
            <a:avLst/>
          </a:prstGeom>
        </p:spPr>
        <p:txBody>
          <a:bodyPr anchorCtr="0" anchor="t" bIns="91400" lIns="91400" spcFirstLastPara="1" rIns="91400" wrap="square" tIns="91400">
            <a:normAutofit/>
          </a:bodyPr>
          <a:lstStyle/>
          <a:p>
            <a:pPr indent="0" lvl="0" marL="0" rtl="0" algn="l">
              <a:spcBef>
                <a:spcPts val="1600"/>
              </a:spcBef>
              <a:spcAft>
                <a:spcPts val="0"/>
              </a:spcAft>
              <a:buNone/>
            </a:pPr>
            <a:r>
              <a:rPr lang="en-US"/>
              <a:t>Color</a:t>
            </a:r>
            <a:endParaRPr/>
          </a:p>
          <a:p>
            <a:pPr indent="0" lvl="0" marL="0" rtl="0" algn="l">
              <a:spcBef>
                <a:spcPts val="1600"/>
              </a:spcBef>
              <a:spcAft>
                <a:spcPts val="0"/>
              </a:spcAft>
              <a:buNone/>
            </a:pPr>
            <a:r>
              <a:rPr lang="en-US"/>
              <a:t>Size</a:t>
            </a:r>
            <a:endParaRPr/>
          </a:p>
          <a:p>
            <a:pPr indent="0" lvl="0" marL="0" rtl="0" algn="l">
              <a:spcBef>
                <a:spcPts val="1600"/>
              </a:spcBef>
              <a:spcAft>
                <a:spcPts val="0"/>
              </a:spcAft>
              <a:buNone/>
            </a:pPr>
            <a:r>
              <a:rPr lang="en-US"/>
              <a:t>Text</a:t>
            </a:r>
            <a:endParaRPr/>
          </a:p>
          <a:p>
            <a:pPr indent="0" lvl="0" marL="0" rtl="0" algn="l">
              <a:spcBef>
                <a:spcPts val="1600"/>
              </a:spcBef>
              <a:spcAft>
                <a:spcPts val="0"/>
              </a:spcAft>
              <a:buNone/>
            </a:pPr>
            <a:r>
              <a:rPr lang="en-US"/>
              <a:t>Detail</a:t>
            </a:r>
            <a:endParaRPr/>
          </a:p>
          <a:p>
            <a:pPr indent="0" lvl="0" marL="0" rtl="0" algn="l">
              <a:spcBef>
                <a:spcPts val="1600"/>
              </a:spcBef>
              <a:spcAft>
                <a:spcPts val="0"/>
              </a:spcAft>
              <a:buNone/>
            </a:pPr>
            <a:r>
              <a:rPr lang="en-US"/>
              <a:t>Tooltip</a:t>
            </a:r>
            <a:endParaRPr/>
          </a:p>
          <a:p>
            <a:pPr indent="0" lvl="0" marL="0" rtl="0" algn="l">
              <a:spcBef>
                <a:spcPts val="1600"/>
              </a:spcBef>
              <a:spcAft>
                <a:spcPts val="0"/>
              </a:spcAft>
              <a:buNone/>
            </a:pPr>
            <a:r>
              <a:rPr lang="en-US"/>
              <a:t>Shape</a:t>
            </a:r>
            <a:endParaRPr/>
          </a:p>
          <a:p>
            <a:pPr indent="0" lvl="0" marL="0" rtl="0" algn="l">
              <a:spcBef>
                <a:spcPts val="1600"/>
              </a:spcBef>
              <a:spcAft>
                <a:spcPts val="0"/>
              </a:spcAft>
              <a:buNone/>
            </a:pPr>
            <a:r>
              <a:rPr lang="en-US"/>
              <a:t>Angle</a:t>
            </a:r>
            <a:endParaRPr/>
          </a:p>
        </p:txBody>
      </p:sp>
      <p:sp>
        <p:nvSpPr>
          <p:cNvPr id="325" name="Google Shape;325;g15b254e9cbe_0_113"/>
          <p:cNvSpPr txBox="1"/>
          <p:nvPr>
            <p:ph type="title"/>
          </p:nvPr>
        </p:nvSpPr>
        <p:spPr>
          <a:xfrm>
            <a:off x="2635842" y="1232988"/>
            <a:ext cx="19112400" cy="1674300"/>
          </a:xfrm>
          <a:prstGeom prst="rect">
            <a:avLst/>
          </a:prstGeom>
        </p:spPr>
        <p:txBody>
          <a:bodyPr anchorCtr="0" anchor="ctr" bIns="91400" lIns="91400" spcFirstLastPara="1" rIns="91400" wrap="square" tIns="91400">
            <a:normAutofit/>
          </a:bodyPr>
          <a:lstStyle/>
          <a:p>
            <a:pPr indent="0" lvl="0" marL="0" rtl="0" algn="ctr">
              <a:spcBef>
                <a:spcPts val="0"/>
              </a:spcBef>
              <a:spcAft>
                <a:spcPts val="0"/>
              </a:spcAft>
              <a:buNone/>
            </a:pPr>
            <a:r>
              <a:rPr lang="en-US"/>
              <a:t>Marks</a:t>
            </a:r>
            <a:endParaRPr/>
          </a:p>
        </p:txBody>
      </p:sp>
      <p:pic>
        <p:nvPicPr>
          <p:cNvPr id="326" name="Google Shape;326;g15b254e9cbe_0_113"/>
          <p:cNvPicPr preferRelativeResize="0"/>
          <p:nvPr/>
        </p:nvPicPr>
        <p:blipFill>
          <a:blip r:embed="rId3">
            <a:alphaModFix/>
          </a:blip>
          <a:stretch>
            <a:fillRect/>
          </a:stretch>
        </p:blipFill>
        <p:spPr>
          <a:xfrm>
            <a:off x="1473875" y="300557"/>
            <a:ext cx="9252275" cy="124965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15b09ad997d_0_0"/>
          <p:cNvSpPr txBox="1"/>
          <p:nvPr>
            <p:ph type="title"/>
          </p:nvPr>
        </p:nvSpPr>
        <p:spPr>
          <a:xfrm>
            <a:off x="2841773" y="1233671"/>
            <a:ext cx="18700500" cy="1698300"/>
          </a:xfrm>
          <a:prstGeom prst="rect">
            <a:avLst/>
          </a:prstGeom>
        </p:spPr>
        <p:txBody>
          <a:bodyPr anchorCtr="0" anchor="ctr" bIns="91400" lIns="91400" spcFirstLastPara="1" rIns="91400" wrap="square" tIns="91400">
            <a:normAutofit/>
          </a:bodyPr>
          <a:lstStyle/>
          <a:p>
            <a:pPr indent="0" lvl="0" marL="0" rtl="0" algn="ctr">
              <a:spcBef>
                <a:spcPts val="0"/>
              </a:spcBef>
              <a:spcAft>
                <a:spcPts val="0"/>
              </a:spcAft>
              <a:buNone/>
            </a:pPr>
            <a:r>
              <a:rPr lang="en-US"/>
              <a:t>Tableau Certifications </a:t>
            </a:r>
            <a:endParaRPr/>
          </a:p>
        </p:txBody>
      </p:sp>
      <p:sp>
        <p:nvSpPr>
          <p:cNvPr id="153" name="Google Shape;153;g15b09ad997d_0_0"/>
          <p:cNvSpPr txBox="1"/>
          <p:nvPr>
            <p:ph idx="1" type="body"/>
          </p:nvPr>
        </p:nvSpPr>
        <p:spPr>
          <a:xfrm>
            <a:off x="2814747" y="3603314"/>
            <a:ext cx="8912700" cy="8461800"/>
          </a:xfrm>
          <a:prstGeom prst="rect">
            <a:avLst/>
          </a:prstGeom>
        </p:spPr>
        <p:txBody>
          <a:bodyPr anchorCtr="0" anchor="t" bIns="91400" lIns="91400" spcFirstLastPara="1" rIns="91400" wrap="square" tIns="91400">
            <a:normAutofit/>
          </a:bodyPr>
          <a:lstStyle/>
          <a:p>
            <a:pPr indent="0" lvl="0" marL="0" rtl="0" algn="l">
              <a:spcBef>
                <a:spcPts val="1600"/>
              </a:spcBef>
              <a:spcAft>
                <a:spcPts val="0"/>
              </a:spcAft>
              <a:buNone/>
            </a:pPr>
            <a:r>
              <a:t/>
            </a:r>
            <a:endParaRPr/>
          </a:p>
        </p:txBody>
      </p:sp>
      <p:pic>
        <p:nvPicPr>
          <p:cNvPr id="154" name="Google Shape;154;g15b09ad997d_0_0"/>
          <p:cNvPicPr preferRelativeResize="0"/>
          <p:nvPr/>
        </p:nvPicPr>
        <p:blipFill>
          <a:blip r:embed="rId3">
            <a:alphaModFix/>
          </a:blip>
          <a:stretch>
            <a:fillRect/>
          </a:stretch>
        </p:blipFill>
        <p:spPr>
          <a:xfrm>
            <a:off x="1766024" y="3091765"/>
            <a:ext cx="21389825" cy="948491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g22cc3f99247_0_0"/>
          <p:cNvSpPr txBox="1"/>
          <p:nvPr>
            <p:ph type="title"/>
          </p:nvPr>
        </p:nvSpPr>
        <p:spPr>
          <a:xfrm>
            <a:off x="1676400" y="730250"/>
            <a:ext cx="21031200" cy="2651400"/>
          </a:xfrm>
          <a:prstGeom prst="rect">
            <a:avLst/>
          </a:prstGeom>
        </p:spPr>
        <p:txBody>
          <a:bodyPr anchorCtr="0" anchor="ctr" bIns="91400" lIns="182850" spcFirstLastPara="1" rIns="182850" wrap="square" tIns="91400">
            <a:normAutofit/>
          </a:bodyPr>
          <a:lstStyle/>
          <a:p>
            <a:pPr indent="0" lvl="0" marL="0" rtl="0" algn="ctr">
              <a:spcBef>
                <a:spcPts val="0"/>
              </a:spcBef>
              <a:spcAft>
                <a:spcPts val="0"/>
              </a:spcAft>
              <a:buNone/>
            </a:pPr>
            <a:r>
              <a:rPr lang="en-US"/>
              <a:t>Groups, Sets, Hierarchies</a:t>
            </a:r>
            <a:endParaRPr/>
          </a:p>
        </p:txBody>
      </p:sp>
      <p:pic>
        <p:nvPicPr>
          <p:cNvPr id="332" name="Google Shape;332;g22cc3f99247_0_0"/>
          <p:cNvPicPr preferRelativeResize="0"/>
          <p:nvPr/>
        </p:nvPicPr>
        <p:blipFill>
          <a:blip r:embed="rId3">
            <a:alphaModFix/>
          </a:blip>
          <a:stretch>
            <a:fillRect/>
          </a:stretch>
        </p:blipFill>
        <p:spPr>
          <a:xfrm>
            <a:off x="9474374" y="5734049"/>
            <a:ext cx="7471325" cy="3808275"/>
          </a:xfrm>
          <a:prstGeom prst="rect">
            <a:avLst/>
          </a:prstGeom>
          <a:noFill/>
          <a:ln>
            <a:noFill/>
          </a:ln>
        </p:spPr>
      </p:pic>
      <p:pic>
        <p:nvPicPr>
          <p:cNvPr id="333" name="Google Shape;333;g22cc3f99247_0_0"/>
          <p:cNvPicPr preferRelativeResize="0"/>
          <p:nvPr/>
        </p:nvPicPr>
        <p:blipFill>
          <a:blip r:embed="rId4">
            <a:alphaModFix/>
          </a:blip>
          <a:stretch>
            <a:fillRect/>
          </a:stretch>
        </p:blipFill>
        <p:spPr>
          <a:xfrm>
            <a:off x="1780100" y="5411400"/>
            <a:ext cx="5743875" cy="4614725"/>
          </a:xfrm>
          <a:prstGeom prst="rect">
            <a:avLst/>
          </a:prstGeom>
          <a:noFill/>
          <a:ln>
            <a:noFill/>
          </a:ln>
        </p:spPr>
      </p:pic>
      <p:pic>
        <p:nvPicPr>
          <p:cNvPr id="334" name="Google Shape;334;g22cc3f99247_0_0"/>
          <p:cNvPicPr preferRelativeResize="0"/>
          <p:nvPr/>
        </p:nvPicPr>
        <p:blipFill>
          <a:blip r:embed="rId5">
            <a:alphaModFix/>
          </a:blip>
          <a:stretch>
            <a:fillRect/>
          </a:stretch>
        </p:blipFill>
        <p:spPr>
          <a:xfrm>
            <a:off x="17716700" y="6393063"/>
            <a:ext cx="4990890" cy="2651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g12982698dc2_0_0"/>
          <p:cNvSpPr txBox="1"/>
          <p:nvPr>
            <p:ph idx="4294967295" type="title"/>
          </p:nvPr>
        </p:nvSpPr>
        <p:spPr>
          <a:xfrm>
            <a:off x="1777950" y="550400"/>
            <a:ext cx="20828100" cy="1895400"/>
          </a:xfrm>
          <a:prstGeom prst="rect">
            <a:avLst/>
          </a:prstGeom>
          <a:noFill/>
          <a:ln>
            <a:noFill/>
          </a:ln>
        </p:spPr>
        <p:txBody>
          <a:bodyPr anchorCtr="0" anchor="ctr" bIns="91400" lIns="91400" spcFirstLastPara="1" rIns="91400" wrap="square" tIns="91400">
            <a:normAutofit/>
          </a:bodyPr>
          <a:lstStyle/>
          <a:p>
            <a:pPr indent="0" lvl="0" marL="0" rtl="0" algn="ctr">
              <a:lnSpc>
                <a:spcPct val="100000"/>
              </a:lnSpc>
              <a:spcBef>
                <a:spcPts val="0"/>
              </a:spcBef>
              <a:spcAft>
                <a:spcPts val="0"/>
              </a:spcAft>
              <a:buSzPts val="10000"/>
              <a:buNone/>
            </a:pPr>
            <a:r>
              <a:rPr lang="en-US"/>
              <a:t>Groups vs. Sets</a:t>
            </a:r>
            <a:endParaRPr/>
          </a:p>
        </p:txBody>
      </p:sp>
      <p:sp>
        <p:nvSpPr>
          <p:cNvPr id="340" name="Google Shape;340;g12982698dc2_0_0"/>
          <p:cNvSpPr txBox="1"/>
          <p:nvPr/>
        </p:nvSpPr>
        <p:spPr>
          <a:xfrm>
            <a:off x="924350" y="3638350"/>
            <a:ext cx="8258400" cy="4053300"/>
          </a:xfrm>
          <a:prstGeom prst="rect">
            <a:avLst/>
          </a:prstGeom>
          <a:noFill/>
          <a:ln>
            <a:noFill/>
          </a:ln>
        </p:spPr>
        <p:txBody>
          <a:bodyPr anchorCtr="0" anchor="t" bIns="91425" lIns="91425" spcFirstLastPara="1" rIns="91425" wrap="square" tIns="91425">
            <a:spAutoFit/>
          </a:bodyPr>
          <a:lstStyle/>
          <a:p>
            <a:pPr indent="-457200" lvl="0" marL="698500" marR="0" rtl="0" algn="l">
              <a:lnSpc>
                <a:spcPct val="115000"/>
              </a:lnSpc>
              <a:spcBef>
                <a:spcPts val="0"/>
              </a:spcBef>
              <a:spcAft>
                <a:spcPts val="0"/>
              </a:spcAft>
              <a:buClr>
                <a:srgbClr val="000000"/>
              </a:buClr>
              <a:buSzPts val="3600"/>
              <a:buFont typeface="Arial"/>
              <a:buChar char="●"/>
            </a:pPr>
            <a:r>
              <a:rPr b="0" i="0" lang="en-US" sz="3600" u="none" cap="none" strike="noStrike">
                <a:solidFill>
                  <a:srgbClr val="000000"/>
                </a:solidFill>
                <a:highlight>
                  <a:srgbClr val="FFFFFF"/>
                </a:highlight>
                <a:latin typeface="Arial"/>
                <a:ea typeface="Arial"/>
                <a:cs typeface="Arial"/>
                <a:sym typeface="Arial"/>
              </a:rPr>
              <a:t>Groups - dimension categories that can be “collapsed” into one </a:t>
            </a:r>
            <a:endParaRPr b="0" i="0" sz="3600" u="none" cap="none" strike="noStrike">
              <a:solidFill>
                <a:srgbClr val="000000"/>
              </a:solidFill>
              <a:highlight>
                <a:srgbClr val="FFFFFF"/>
              </a:highlight>
              <a:latin typeface="Arial"/>
              <a:ea typeface="Arial"/>
              <a:cs typeface="Arial"/>
              <a:sym typeface="Arial"/>
            </a:endParaRPr>
          </a:p>
          <a:p>
            <a:pPr indent="-457200" lvl="0" marL="698500" marR="0" rtl="0" algn="l">
              <a:lnSpc>
                <a:spcPct val="115000"/>
              </a:lnSpc>
              <a:spcBef>
                <a:spcPts val="0"/>
              </a:spcBef>
              <a:spcAft>
                <a:spcPts val="0"/>
              </a:spcAft>
              <a:buClr>
                <a:srgbClr val="000000"/>
              </a:buClr>
              <a:buSzPts val="3600"/>
              <a:buFont typeface="Arial"/>
              <a:buChar char="●"/>
            </a:pPr>
            <a:r>
              <a:rPr b="0" i="0" lang="en-US" sz="3600" u="none" cap="none" strike="noStrike">
                <a:solidFill>
                  <a:srgbClr val="000000"/>
                </a:solidFill>
                <a:highlight>
                  <a:srgbClr val="FFFFFF"/>
                </a:highlight>
                <a:latin typeface="Arial"/>
                <a:ea typeface="Arial"/>
                <a:cs typeface="Arial"/>
                <a:sym typeface="Arial"/>
              </a:rPr>
              <a:t>Sets -  collections with ‘membership’, either selected or based on criteria </a:t>
            </a:r>
            <a:endParaRPr b="0" i="0" sz="3600" u="none" cap="none" strike="noStrike">
              <a:solidFill>
                <a:srgbClr val="000000"/>
              </a:solidFill>
              <a:highlight>
                <a:srgbClr val="FFFFFF"/>
              </a:highlight>
              <a:latin typeface="Arial"/>
              <a:ea typeface="Arial"/>
              <a:cs typeface="Arial"/>
              <a:sym typeface="Arial"/>
            </a:endParaRPr>
          </a:p>
          <a:p>
            <a:pPr indent="0" lvl="0" marL="0" marR="0" rtl="0" algn="l">
              <a:lnSpc>
                <a:spcPct val="115000"/>
              </a:lnSpc>
              <a:spcBef>
                <a:spcPts val="1000"/>
              </a:spcBef>
              <a:spcAft>
                <a:spcPts val="1000"/>
              </a:spcAft>
              <a:buClr>
                <a:srgbClr val="000000"/>
              </a:buClr>
              <a:buSzPts val="3600"/>
              <a:buFont typeface="Arial"/>
              <a:buNone/>
            </a:pPr>
            <a:r>
              <a:t/>
            </a:r>
            <a:endParaRPr b="0" i="0" sz="3600" u="none" cap="none" strike="noStrike">
              <a:solidFill>
                <a:srgbClr val="000000"/>
              </a:solidFill>
              <a:highlight>
                <a:srgbClr val="FFFFFF"/>
              </a:highlight>
              <a:latin typeface="Arial"/>
              <a:ea typeface="Arial"/>
              <a:cs typeface="Arial"/>
              <a:sym typeface="Arial"/>
            </a:endParaRPr>
          </a:p>
        </p:txBody>
      </p:sp>
      <p:pic>
        <p:nvPicPr>
          <p:cNvPr id="341" name="Google Shape;341;g12982698dc2_0_0"/>
          <p:cNvPicPr preferRelativeResize="0"/>
          <p:nvPr/>
        </p:nvPicPr>
        <p:blipFill rotWithShape="1">
          <a:blip r:embed="rId3">
            <a:alphaModFix/>
          </a:blip>
          <a:srcRect b="0" l="0" r="0" t="0"/>
          <a:stretch/>
        </p:blipFill>
        <p:spPr>
          <a:xfrm>
            <a:off x="15481450" y="2858700"/>
            <a:ext cx="7759874" cy="7727550"/>
          </a:xfrm>
          <a:prstGeom prst="rect">
            <a:avLst/>
          </a:prstGeom>
          <a:noFill/>
          <a:ln>
            <a:noFill/>
          </a:ln>
        </p:spPr>
      </p:pic>
      <p:pic>
        <p:nvPicPr>
          <p:cNvPr id="342" name="Google Shape;342;g12982698dc2_0_0"/>
          <p:cNvPicPr preferRelativeResize="0"/>
          <p:nvPr/>
        </p:nvPicPr>
        <p:blipFill rotWithShape="1">
          <a:blip r:embed="rId4">
            <a:alphaModFix/>
          </a:blip>
          <a:srcRect b="0" l="0" r="0" t="0"/>
          <a:stretch/>
        </p:blipFill>
        <p:spPr>
          <a:xfrm>
            <a:off x="9710275" y="3477500"/>
            <a:ext cx="5565349" cy="67281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g15b254e9cbe_0_118"/>
          <p:cNvSpPr txBox="1"/>
          <p:nvPr>
            <p:ph type="title"/>
          </p:nvPr>
        </p:nvSpPr>
        <p:spPr>
          <a:xfrm>
            <a:off x="2635842" y="1232988"/>
            <a:ext cx="19112400" cy="1674300"/>
          </a:xfrm>
          <a:prstGeom prst="rect">
            <a:avLst/>
          </a:prstGeom>
        </p:spPr>
        <p:txBody>
          <a:bodyPr anchorCtr="0" anchor="ctr" bIns="91400" lIns="91400" spcFirstLastPara="1" rIns="91400" wrap="square" tIns="91400">
            <a:normAutofit/>
          </a:bodyPr>
          <a:lstStyle/>
          <a:p>
            <a:pPr indent="0" lvl="0" marL="0" rtl="0" algn="ctr">
              <a:spcBef>
                <a:spcPts val="0"/>
              </a:spcBef>
              <a:spcAft>
                <a:spcPts val="0"/>
              </a:spcAft>
              <a:buNone/>
            </a:pPr>
            <a:r>
              <a:rPr lang="en-US"/>
              <a:t>Sets</a:t>
            </a:r>
            <a:endParaRPr/>
          </a:p>
        </p:txBody>
      </p:sp>
      <p:pic>
        <p:nvPicPr>
          <p:cNvPr id="348" name="Google Shape;348;g15b254e9cbe_0_118"/>
          <p:cNvPicPr preferRelativeResize="0"/>
          <p:nvPr/>
        </p:nvPicPr>
        <p:blipFill>
          <a:blip r:embed="rId3">
            <a:alphaModFix/>
          </a:blip>
          <a:stretch>
            <a:fillRect/>
          </a:stretch>
        </p:blipFill>
        <p:spPr>
          <a:xfrm>
            <a:off x="1027925" y="3341850"/>
            <a:ext cx="13517001" cy="7469925"/>
          </a:xfrm>
          <a:prstGeom prst="rect">
            <a:avLst/>
          </a:prstGeom>
          <a:noFill/>
          <a:ln>
            <a:noFill/>
          </a:ln>
        </p:spPr>
      </p:pic>
      <p:sp>
        <p:nvSpPr>
          <p:cNvPr id="349" name="Google Shape;349;g15b254e9cbe_0_118"/>
          <p:cNvSpPr/>
          <p:nvPr/>
        </p:nvSpPr>
        <p:spPr>
          <a:xfrm>
            <a:off x="17886600" y="2349625"/>
            <a:ext cx="4376100" cy="3700800"/>
          </a:xfrm>
          <a:prstGeom prst="ellipse">
            <a:avLst/>
          </a:prstGeom>
          <a:solidFill>
            <a:schemeClr val="lt1"/>
          </a:solidFill>
          <a:ln cap="flat" cmpd="sng" w="9525">
            <a:solidFill>
              <a:srgbClr val="33333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t>In</a:t>
            </a:r>
            <a:endParaRPr sz="3600"/>
          </a:p>
        </p:txBody>
      </p:sp>
      <p:sp>
        <p:nvSpPr>
          <p:cNvPr id="350" name="Google Shape;350;g15b254e9cbe_0_118"/>
          <p:cNvSpPr txBox="1"/>
          <p:nvPr/>
        </p:nvSpPr>
        <p:spPr>
          <a:xfrm>
            <a:off x="19443250" y="6876713"/>
            <a:ext cx="5316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t>Out</a:t>
            </a:r>
            <a:endParaRPr sz="36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g15b254e9cbe_0_123"/>
          <p:cNvSpPr txBox="1"/>
          <p:nvPr>
            <p:ph type="title"/>
          </p:nvPr>
        </p:nvSpPr>
        <p:spPr>
          <a:xfrm>
            <a:off x="2635842" y="1232988"/>
            <a:ext cx="19112400" cy="1674300"/>
          </a:xfrm>
          <a:prstGeom prst="rect">
            <a:avLst/>
          </a:prstGeom>
        </p:spPr>
        <p:txBody>
          <a:bodyPr anchorCtr="0" anchor="ctr" bIns="91400" lIns="91400" spcFirstLastPara="1" rIns="91400" wrap="square" tIns="91400">
            <a:normAutofit/>
          </a:bodyPr>
          <a:lstStyle/>
          <a:p>
            <a:pPr indent="0" lvl="0" marL="0" rtl="0" algn="ctr">
              <a:spcBef>
                <a:spcPts val="0"/>
              </a:spcBef>
              <a:spcAft>
                <a:spcPts val="0"/>
              </a:spcAft>
              <a:buNone/>
            </a:pPr>
            <a:r>
              <a:rPr lang="en-US"/>
              <a:t>Hierarchies</a:t>
            </a:r>
            <a:endParaRPr/>
          </a:p>
        </p:txBody>
      </p:sp>
      <p:pic>
        <p:nvPicPr>
          <p:cNvPr id="356" name="Google Shape;356;g15b254e9cbe_0_123"/>
          <p:cNvPicPr preferRelativeResize="0"/>
          <p:nvPr/>
        </p:nvPicPr>
        <p:blipFill>
          <a:blip r:embed="rId3">
            <a:alphaModFix/>
          </a:blip>
          <a:stretch>
            <a:fillRect/>
          </a:stretch>
        </p:blipFill>
        <p:spPr>
          <a:xfrm>
            <a:off x="2635850" y="7139039"/>
            <a:ext cx="19605274" cy="1257850"/>
          </a:xfrm>
          <a:prstGeom prst="rect">
            <a:avLst/>
          </a:prstGeom>
          <a:noFill/>
          <a:ln>
            <a:noFill/>
          </a:ln>
        </p:spPr>
      </p:pic>
      <p:pic>
        <p:nvPicPr>
          <p:cNvPr id="357" name="Google Shape;357;g15b254e9cbe_0_123"/>
          <p:cNvPicPr preferRelativeResize="0"/>
          <p:nvPr/>
        </p:nvPicPr>
        <p:blipFill>
          <a:blip r:embed="rId4">
            <a:alphaModFix/>
          </a:blip>
          <a:stretch>
            <a:fillRect/>
          </a:stretch>
        </p:blipFill>
        <p:spPr>
          <a:xfrm>
            <a:off x="12066175" y="3797450"/>
            <a:ext cx="5148050" cy="24514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g15b254e9cbe_0_128"/>
          <p:cNvSpPr txBox="1"/>
          <p:nvPr>
            <p:ph type="title"/>
          </p:nvPr>
        </p:nvSpPr>
        <p:spPr>
          <a:xfrm>
            <a:off x="2635842" y="1232988"/>
            <a:ext cx="19112400" cy="1674300"/>
          </a:xfrm>
          <a:prstGeom prst="rect">
            <a:avLst/>
          </a:prstGeom>
        </p:spPr>
        <p:txBody>
          <a:bodyPr anchorCtr="0" anchor="ctr" bIns="91400" lIns="91400" spcFirstLastPara="1" rIns="91400" wrap="square" tIns="91400">
            <a:normAutofit/>
          </a:bodyPr>
          <a:lstStyle/>
          <a:p>
            <a:pPr indent="0" lvl="0" marL="0" rtl="0" algn="ctr">
              <a:spcBef>
                <a:spcPts val="0"/>
              </a:spcBef>
              <a:spcAft>
                <a:spcPts val="0"/>
              </a:spcAft>
              <a:buNone/>
            </a:pPr>
            <a:r>
              <a:rPr lang="en-US"/>
              <a:t>Filters</a:t>
            </a:r>
            <a:endParaRPr/>
          </a:p>
        </p:txBody>
      </p:sp>
      <p:pic>
        <p:nvPicPr>
          <p:cNvPr id="363" name="Google Shape;363;g15b254e9cbe_0_128"/>
          <p:cNvPicPr preferRelativeResize="0"/>
          <p:nvPr/>
        </p:nvPicPr>
        <p:blipFill>
          <a:blip r:embed="rId3">
            <a:alphaModFix/>
          </a:blip>
          <a:stretch>
            <a:fillRect/>
          </a:stretch>
        </p:blipFill>
        <p:spPr>
          <a:xfrm>
            <a:off x="2083575" y="3131701"/>
            <a:ext cx="7924287" cy="6657825"/>
          </a:xfrm>
          <a:prstGeom prst="rect">
            <a:avLst/>
          </a:prstGeom>
          <a:noFill/>
          <a:ln>
            <a:noFill/>
          </a:ln>
        </p:spPr>
      </p:pic>
      <p:pic>
        <p:nvPicPr>
          <p:cNvPr id="364" name="Google Shape;364;g15b254e9cbe_0_128"/>
          <p:cNvPicPr preferRelativeResize="0"/>
          <p:nvPr/>
        </p:nvPicPr>
        <p:blipFill>
          <a:blip r:embed="rId4">
            <a:alphaModFix/>
          </a:blip>
          <a:stretch>
            <a:fillRect/>
          </a:stretch>
        </p:blipFill>
        <p:spPr>
          <a:xfrm>
            <a:off x="12662750" y="9956150"/>
            <a:ext cx="9505950" cy="2286000"/>
          </a:xfrm>
          <a:prstGeom prst="rect">
            <a:avLst/>
          </a:prstGeom>
          <a:noFill/>
          <a:ln>
            <a:noFill/>
          </a:ln>
        </p:spPr>
      </p:pic>
      <p:pic>
        <p:nvPicPr>
          <p:cNvPr id="365" name="Google Shape;365;g15b254e9cbe_0_128"/>
          <p:cNvPicPr preferRelativeResize="0"/>
          <p:nvPr/>
        </p:nvPicPr>
        <p:blipFill>
          <a:blip r:embed="rId5">
            <a:alphaModFix/>
          </a:blip>
          <a:stretch>
            <a:fillRect/>
          </a:stretch>
        </p:blipFill>
        <p:spPr>
          <a:xfrm>
            <a:off x="14412455" y="1946818"/>
            <a:ext cx="6281875" cy="78427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g15b254e9cbe_0_133"/>
          <p:cNvSpPr txBox="1"/>
          <p:nvPr>
            <p:ph type="title"/>
          </p:nvPr>
        </p:nvSpPr>
        <p:spPr>
          <a:xfrm>
            <a:off x="2635842" y="1232988"/>
            <a:ext cx="19112400" cy="1674300"/>
          </a:xfrm>
          <a:prstGeom prst="rect">
            <a:avLst/>
          </a:prstGeom>
        </p:spPr>
        <p:txBody>
          <a:bodyPr anchorCtr="0" anchor="ctr" bIns="91400" lIns="91400" spcFirstLastPara="1" rIns="91400" wrap="square" tIns="91400">
            <a:normAutofit/>
          </a:bodyPr>
          <a:lstStyle/>
          <a:p>
            <a:pPr indent="0" lvl="0" marL="0" rtl="0" algn="ctr">
              <a:spcBef>
                <a:spcPts val="0"/>
              </a:spcBef>
              <a:spcAft>
                <a:spcPts val="0"/>
              </a:spcAft>
              <a:buNone/>
            </a:pPr>
            <a:r>
              <a:rPr lang="en-US"/>
              <a:t>Reference Lines/Bands</a:t>
            </a:r>
            <a:endParaRPr/>
          </a:p>
        </p:txBody>
      </p:sp>
      <p:pic>
        <p:nvPicPr>
          <p:cNvPr id="371" name="Google Shape;371;g15b254e9cbe_0_133"/>
          <p:cNvPicPr preferRelativeResize="0"/>
          <p:nvPr/>
        </p:nvPicPr>
        <p:blipFill>
          <a:blip r:embed="rId3">
            <a:alphaModFix/>
          </a:blip>
          <a:stretch>
            <a:fillRect/>
          </a:stretch>
        </p:blipFill>
        <p:spPr>
          <a:xfrm>
            <a:off x="2242900" y="4089725"/>
            <a:ext cx="19376300" cy="61972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g15b254e9cbe_0_138"/>
          <p:cNvSpPr txBox="1"/>
          <p:nvPr>
            <p:ph type="title"/>
          </p:nvPr>
        </p:nvSpPr>
        <p:spPr>
          <a:xfrm>
            <a:off x="2635842" y="1232988"/>
            <a:ext cx="19112400" cy="1674300"/>
          </a:xfrm>
          <a:prstGeom prst="rect">
            <a:avLst/>
          </a:prstGeom>
        </p:spPr>
        <p:txBody>
          <a:bodyPr anchorCtr="0" anchor="ctr" bIns="91400" lIns="91400" spcFirstLastPara="1" rIns="91400" wrap="square" tIns="91400">
            <a:normAutofit/>
          </a:bodyPr>
          <a:lstStyle/>
          <a:p>
            <a:pPr indent="0" lvl="0" marL="0" rtl="0" algn="ctr">
              <a:spcBef>
                <a:spcPts val="0"/>
              </a:spcBef>
              <a:spcAft>
                <a:spcPts val="0"/>
              </a:spcAft>
              <a:buNone/>
            </a:pPr>
            <a:r>
              <a:rPr lang="en-US"/>
              <a:t>Quick Table Calculations</a:t>
            </a:r>
            <a:endParaRPr/>
          </a:p>
        </p:txBody>
      </p:sp>
      <p:pic>
        <p:nvPicPr>
          <p:cNvPr id="377" name="Google Shape;377;g15b254e9cbe_0_138"/>
          <p:cNvPicPr preferRelativeResize="0"/>
          <p:nvPr/>
        </p:nvPicPr>
        <p:blipFill>
          <a:blip r:embed="rId3">
            <a:alphaModFix/>
          </a:blip>
          <a:stretch>
            <a:fillRect/>
          </a:stretch>
        </p:blipFill>
        <p:spPr>
          <a:xfrm>
            <a:off x="7757200" y="3345477"/>
            <a:ext cx="8239600" cy="93027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g15b254e9cbe_0_143"/>
          <p:cNvSpPr txBox="1"/>
          <p:nvPr>
            <p:ph type="title"/>
          </p:nvPr>
        </p:nvSpPr>
        <p:spPr>
          <a:xfrm>
            <a:off x="2635842" y="1232988"/>
            <a:ext cx="19112400" cy="1674300"/>
          </a:xfrm>
          <a:prstGeom prst="rect">
            <a:avLst/>
          </a:prstGeom>
        </p:spPr>
        <p:txBody>
          <a:bodyPr anchorCtr="0" anchor="ctr" bIns="91400" lIns="91400" spcFirstLastPara="1" rIns="91400" wrap="square" tIns="91400">
            <a:normAutofit/>
          </a:bodyPr>
          <a:lstStyle/>
          <a:p>
            <a:pPr indent="0" lvl="0" marL="0" rtl="0" algn="ctr">
              <a:spcBef>
                <a:spcPts val="0"/>
              </a:spcBef>
              <a:spcAft>
                <a:spcPts val="0"/>
              </a:spcAft>
              <a:buNone/>
            </a:pPr>
            <a:r>
              <a:rPr lang="en-US"/>
              <a:t>Bins and Histograms</a:t>
            </a:r>
            <a:endParaRPr/>
          </a:p>
        </p:txBody>
      </p:sp>
      <p:pic>
        <p:nvPicPr>
          <p:cNvPr id="383" name="Google Shape;383;g15b254e9cbe_0_143"/>
          <p:cNvPicPr preferRelativeResize="0"/>
          <p:nvPr/>
        </p:nvPicPr>
        <p:blipFill>
          <a:blip r:embed="rId3">
            <a:alphaModFix/>
          </a:blip>
          <a:stretch>
            <a:fillRect/>
          </a:stretch>
        </p:blipFill>
        <p:spPr>
          <a:xfrm>
            <a:off x="2075450" y="4491375"/>
            <a:ext cx="7268599" cy="4372300"/>
          </a:xfrm>
          <a:prstGeom prst="rect">
            <a:avLst/>
          </a:prstGeom>
          <a:noFill/>
          <a:ln>
            <a:noFill/>
          </a:ln>
        </p:spPr>
      </p:pic>
      <p:pic>
        <p:nvPicPr>
          <p:cNvPr id="384" name="Google Shape;384;g15b254e9cbe_0_143"/>
          <p:cNvPicPr preferRelativeResize="0"/>
          <p:nvPr/>
        </p:nvPicPr>
        <p:blipFill>
          <a:blip r:embed="rId4">
            <a:alphaModFix/>
          </a:blip>
          <a:stretch>
            <a:fillRect/>
          </a:stretch>
        </p:blipFill>
        <p:spPr>
          <a:xfrm>
            <a:off x="10196750" y="4258175"/>
            <a:ext cx="10287000" cy="4838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g11c64ba756e_0_0"/>
          <p:cNvSpPr txBox="1"/>
          <p:nvPr>
            <p:ph idx="4294967295" type="title"/>
          </p:nvPr>
        </p:nvSpPr>
        <p:spPr>
          <a:xfrm>
            <a:off x="1777950" y="550400"/>
            <a:ext cx="20828100" cy="1895400"/>
          </a:xfrm>
          <a:prstGeom prst="rect">
            <a:avLst/>
          </a:prstGeom>
          <a:noFill/>
          <a:ln>
            <a:noFill/>
          </a:ln>
        </p:spPr>
        <p:txBody>
          <a:bodyPr anchorCtr="0" anchor="ctr" bIns="91400" lIns="91400" spcFirstLastPara="1" rIns="91400" wrap="square" tIns="91400">
            <a:normAutofit/>
          </a:bodyPr>
          <a:lstStyle/>
          <a:p>
            <a:pPr indent="0" lvl="0" marL="0" rtl="0" algn="ctr">
              <a:lnSpc>
                <a:spcPct val="100000"/>
              </a:lnSpc>
              <a:spcBef>
                <a:spcPts val="0"/>
              </a:spcBef>
              <a:spcAft>
                <a:spcPts val="0"/>
              </a:spcAft>
              <a:buSzPts val="10000"/>
              <a:buNone/>
            </a:pPr>
            <a:r>
              <a:rPr lang="en-US"/>
              <a:t>Analytics</a:t>
            </a:r>
            <a:endParaRPr/>
          </a:p>
        </p:txBody>
      </p:sp>
      <p:pic>
        <p:nvPicPr>
          <p:cNvPr id="390" name="Google Shape;390;g11c64ba756e_0_0"/>
          <p:cNvPicPr preferRelativeResize="0"/>
          <p:nvPr/>
        </p:nvPicPr>
        <p:blipFill rotWithShape="1">
          <a:blip r:embed="rId3">
            <a:alphaModFix/>
          </a:blip>
          <a:srcRect b="0" l="0" r="0" t="0"/>
          <a:stretch/>
        </p:blipFill>
        <p:spPr>
          <a:xfrm>
            <a:off x="2346950" y="402138"/>
            <a:ext cx="5565325" cy="12103224"/>
          </a:xfrm>
          <a:prstGeom prst="rect">
            <a:avLst/>
          </a:prstGeom>
          <a:noFill/>
          <a:ln>
            <a:noFill/>
          </a:ln>
        </p:spPr>
      </p:pic>
      <p:pic>
        <p:nvPicPr>
          <p:cNvPr id="391" name="Google Shape;391;g11c64ba756e_0_0"/>
          <p:cNvPicPr preferRelativeResize="0"/>
          <p:nvPr/>
        </p:nvPicPr>
        <p:blipFill rotWithShape="1">
          <a:blip r:embed="rId4">
            <a:alphaModFix/>
          </a:blip>
          <a:srcRect b="0" l="0" r="0" t="0"/>
          <a:stretch/>
        </p:blipFill>
        <p:spPr>
          <a:xfrm>
            <a:off x="8460926" y="2622275"/>
            <a:ext cx="13269498" cy="943175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g15b254e9cbe_0_173"/>
          <p:cNvSpPr txBox="1"/>
          <p:nvPr>
            <p:ph idx="1" type="body"/>
          </p:nvPr>
        </p:nvSpPr>
        <p:spPr>
          <a:xfrm>
            <a:off x="2814750" y="3603325"/>
            <a:ext cx="21037800" cy="8458200"/>
          </a:xfrm>
          <a:prstGeom prst="rect">
            <a:avLst/>
          </a:prstGeom>
        </p:spPr>
        <p:txBody>
          <a:bodyPr anchorCtr="0" anchor="t" bIns="91400" lIns="91400" spcFirstLastPara="1" rIns="91400" wrap="square" tIns="91400">
            <a:normAutofit/>
          </a:bodyPr>
          <a:lstStyle/>
          <a:p>
            <a:pPr indent="-533400" lvl="0" marL="457200" rtl="0" algn="l">
              <a:lnSpc>
                <a:spcPct val="115000"/>
              </a:lnSpc>
              <a:spcBef>
                <a:spcPts val="1000"/>
              </a:spcBef>
              <a:spcAft>
                <a:spcPts val="0"/>
              </a:spcAft>
              <a:buClr>
                <a:srgbClr val="000000"/>
              </a:buClr>
              <a:buSzPts val="4800"/>
              <a:buAutoNum type="arabicPeriod"/>
            </a:pPr>
            <a:r>
              <a:rPr lang="en-US" sz="4800">
                <a:solidFill>
                  <a:srgbClr val="202124"/>
                </a:solidFill>
              </a:rPr>
              <a:t>How can you change the size of all the marks on sheet?</a:t>
            </a:r>
            <a:endParaRPr sz="4800">
              <a:solidFill>
                <a:srgbClr val="202124"/>
              </a:solidFill>
            </a:endParaRPr>
          </a:p>
          <a:p>
            <a:pPr indent="-533400" lvl="0" marL="457200" rtl="0" algn="l">
              <a:lnSpc>
                <a:spcPct val="115000"/>
              </a:lnSpc>
              <a:spcBef>
                <a:spcPts val="0"/>
              </a:spcBef>
              <a:spcAft>
                <a:spcPts val="0"/>
              </a:spcAft>
              <a:buClr>
                <a:srgbClr val="000000"/>
              </a:buClr>
              <a:buSzPts val="4800"/>
              <a:buAutoNum type="arabicPeriod"/>
            </a:pPr>
            <a:r>
              <a:rPr lang="en-US" sz="4800">
                <a:solidFill>
                  <a:srgbClr val="202124"/>
                </a:solidFill>
              </a:rPr>
              <a:t>What does ‘bin size’ mean?</a:t>
            </a:r>
            <a:endParaRPr sz="4800">
              <a:solidFill>
                <a:srgbClr val="202124"/>
              </a:solidFill>
            </a:endParaRPr>
          </a:p>
          <a:p>
            <a:pPr indent="-533400" lvl="0" marL="457200" rtl="0" algn="l">
              <a:lnSpc>
                <a:spcPct val="115000"/>
              </a:lnSpc>
              <a:spcBef>
                <a:spcPts val="0"/>
              </a:spcBef>
              <a:spcAft>
                <a:spcPts val="0"/>
              </a:spcAft>
              <a:buClr>
                <a:srgbClr val="000000"/>
              </a:buClr>
              <a:buSzPts val="4800"/>
              <a:buAutoNum type="arabicPeriod"/>
            </a:pPr>
            <a:r>
              <a:rPr lang="en-US" sz="4800">
                <a:solidFill>
                  <a:srgbClr val="202124"/>
                </a:solidFill>
              </a:rPr>
              <a:t>What are the two types of sets? </a:t>
            </a:r>
            <a:endParaRPr sz="4800">
              <a:solidFill>
                <a:srgbClr val="202124"/>
              </a:solidFill>
            </a:endParaRPr>
          </a:p>
          <a:p>
            <a:pPr indent="-533400" lvl="0" marL="457200" rtl="0" algn="l">
              <a:lnSpc>
                <a:spcPct val="115000"/>
              </a:lnSpc>
              <a:spcBef>
                <a:spcPts val="0"/>
              </a:spcBef>
              <a:spcAft>
                <a:spcPts val="0"/>
              </a:spcAft>
              <a:buClr>
                <a:srgbClr val="202124"/>
              </a:buClr>
              <a:buSzPts val="4800"/>
              <a:buAutoNum type="arabicPeriod"/>
            </a:pPr>
            <a:r>
              <a:rPr lang="en-US" sz="4800">
                <a:solidFill>
                  <a:srgbClr val="202124"/>
                </a:solidFill>
              </a:rPr>
              <a:t>Why would you use hierarchies?</a:t>
            </a:r>
            <a:endParaRPr sz="4800">
              <a:solidFill>
                <a:srgbClr val="202124"/>
              </a:solidFill>
            </a:endParaRPr>
          </a:p>
          <a:p>
            <a:pPr indent="-533400" lvl="0" marL="457200" rtl="0" algn="l">
              <a:lnSpc>
                <a:spcPct val="115000"/>
              </a:lnSpc>
              <a:spcBef>
                <a:spcPts val="0"/>
              </a:spcBef>
              <a:spcAft>
                <a:spcPts val="0"/>
              </a:spcAft>
              <a:buClr>
                <a:srgbClr val="202124"/>
              </a:buClr>
              <a:buSzPts val="4800"/>
              <a:buAutoNum type="arabicPeriod"/>
            </a:pPr>
            <a:r>
              <a:rPr lang="en-US" sz="4800">
                <a:solidFill>
                  <a:srgbClr val="202124"/>
                </a:solidFill>
              </a:rPr>
              <a:t>What’s a crosstab in Tableau?</a:t>
            </a:r>
            <a:endParaRPr sz="4800">
              <a:solidFill>
                <a:srgbClr val="202124"/>
              </a:solidFill>
            </a:endParaRPr>
          </a:p>
          <a:p>
            <a:pPr indent="-533400" lvl="0" marL="457200" rtl="0" algn="l">
              <a:lnSpc>
                <a:spcPct val="115000"/>
              </a:lnSpc>
              <a:spcBef>
                <a:spcPts val="0"/>
              </a:spcBef>
              <a:spcAft>
                <a:spcPts val="0"/>
              </a:spcAft>
              <a:buClr>
                <a:srgbClr val="202124"/>
              </a:buClr>
              <a:buSzPts val="4800"/>
              <a:buAutoNum type="arabicPeriod"/>
            </a:pPr>
            <a:r>
              <a:rPr lang="en-US" sz="4800">
                <a:solidFill>
                  <a:srgbClr val="202124"/>
                </a:solidFill>
              </a:rPr>
              <a:t>What kind of data do you need for a scatter plot? </a:t>
            </a:r>
            <a:endParaRPr sz="4800">
              <a:solidFill>
                <a:srgbClr val="202124"/>
              </a:solidFill>
            </a:endParaRPr>
          </a:p>
          <a:p>
            <a:pPr indent="-533400" lvl="0" marL="457200" rtl="0" algn="l">
              <a:lnSpc>
                <a:spcPct val="115000"/>
              </a:lnSpc>
              <a:spcBef>
                <a:spcPts val="0"/>
              </a:spcBef>
              <a:spcAft>
                <a:spcPts val="0"/>
              </a:spcAft>
              <a:buClr>
                <a:srgbClr val="202124"/>
              </a:buClr>
              <a:buSzPts val="4800"/>
              <a:buAutoNum type="arabicPeriod"/>
            </a:pPr>
            <a:r>
              <a:rPr lang="en-US" sz="4800">
                <a:solidFill>
                  <a:srgbClr val="202124"/>
                </a:solidFill>
              </a:rPr>
              <a:t>What’s a highlight table?</a:t>
            </a:r>
            <a:endParaRPr sz="4800">
              <a:solidFill>
                <a:srgbClr val="202124"/>
              </a:solidFill>
            </a:endParaRPr>
          </a:p>
          <a:p>
            <a:pPr indent="0" lvl="0" marL="457200" rtl="0" algn="l">
              <a:lnSpc>
                <a:spcPct val="115000"/>
              </a:lnSpc>
              <a:spcBef>
                <a:spcPts val="1000"/>
              </a:spcBef>
              <a:spcAft>
                <a:spcPts val="0"/>
              </a:spcAft>
              <a:buNone/>
            </a:pPr>
            <a:r>
              <a:t/>
            </a:r>
            <a:endParaRPr sz="4800">
              <a:solidFill>
                <a:srgbClr val="202124"/>
              </a:solidFill>
            </a:endParaRPr>
          </a:p>
          <a:p>
            <a:pPr indent="0" lvl="0" marL="0" rtl="0" algn="l">
              <a:spcBef>
                <a:spcPts val="1600"/>
              </a:spcBef>
              <a:spcAft>
                <a:spcPts val="0"/>
              </a:spcAft>
              <a:buNone/>
            </a:pPr>
            <a:r>
              <a:t/>
            </a:r>
            <a:endParaRPr/>
          </a:p>
        </p:txBody>
      </p:sp>
      <p:sp>
        <p:nvSpPr>
          <p:cNvPr id="397" name="Google Shape;397;g15b254e9cbe_0_173"/>
          <p:cNvSpPr txBox="1"/>
          <p:nvPr>
            <p:ph type="title"/>
          </p:nvPr>
        </p:nvSpPr>
        <p:spPr>
          <a:xfrm>
            <a:off x="2635842" y="1232988"/>
            <a:ext cx="19112400" cy="1674300"/>
          </a:xfrm>
          <a:prstGeom prst="rect">
            <a:avLst/>
          </a:prstGeom>
        </p:spPr>
        <p:txBody>
          <a:bodyPr anchorCtr="0" anchor="ctr" bIns="91400" lIns="91400" spcFirstLastPara="1" rIns="91400" wrap="square" tIns="91400">
            <a:normAutofit/>
          </a:bodyPr>
          <a:lstStyle/>
          <a:p>
            <a:pPr indent="0" lvl="0" marL="0" rtl="0" algn="ctr">
              <a:spcBef>
                <a:spcPts val="0"/>
              </a:spcBef>
              <a:spcAft>
                <a:spcPts val="0"/>
              </a:spcAft>
              <a:buNone/>
            </a:pPr>
            <a:r>
              <a:rPr lang="en-US"/>
              <a:t>Knowledge Check</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15b09ad997d_0_7"/>
          <p:cNvSpPr txBox="1"/>
          <p:nvPr>
            <p:ph type="title"/>
          </p:nvPr>
        </p:nvSpPr>
        <p:spPr>
          <a:xfrm>
            <a:off x="2841773" y="1233671"/>
            <a:ext cx="18700500" cy="1698300"/>
          </a:xfrm>
          <a:prstGeom prst="rect">
            <a:avLst/>
          </a:prstGeom>
        </p:spPr>
        <p:txBody>
          <a:bodyPr anchorCtr="0" anchor="ctr" bIns="91400" lIns="91400" spcFirstLastPara="1" rIns="91400" wrap="square" tIns="91400">
            <a:normAutofit/>
          </a:bodyPr>
          <a:lstStyle/>
          <a:p>
            <a:pPr indent="0" lvl="0" marL="0" rtl="0" algn="ctr">
              <a:spcBef>
                <a:spcPts val="0"/>
              </a:spcBef>
              <a:spcAft>
                <a:spcPts val="0"/>
              </a:spcAft>
              <a:buNone/>
            </a:pPr>
            <a:r>
              <a:rPr lang="en-US"/>
              <a:t>Tableau Desktop Specialist Certification</a:t>
            </a:r>
            <a:endParaRPr/>
          </a:p>
        </p:txBody>
      </p:sp>
      <p:pic>
        <p:nvPicPr>
          <p:cNvPr id="160" name="Google Shape;160;g15b09ad997d_0_7"/>
          <p:cNvPicPr preferRelativeResize="0"/>
          <p:nvPr/>
        </p:nvPicPr>
        <p:blipFill>
          <a:blip r:embed="rId3">
            <a:alphaModFix/>
          </a:blip>
          <a:stretch>
            <a:fillRect/>
          </a:stretch>
        </p:blipFill>
        <p:spPr>
          <a:xfrm>
            <a:off x="2309981" y="3263673"/>
            <a:ext cx="20609018" cy="8980750"/>
          </a:xfrm>
          <a:prstGeom prst="rect">
            <a:avLst/>
          </a:prstGeom>
          <a:noFill/>
          <a:ln>
            <a:noFill/>
          </a:ln>
        </p:spPr>
      </p:pic>
      <p:cxnSp>
        <p:nvCxnSpPr>
          <p:cNvPr id="161" name="Google Shape;161;g15b09ad997d_0_7"/>
          <p:cNvCxnSpPr/>
          <p:nvPr/>
        </p:nvCxnSpPr>
        <p:spPr>
          <a:xfrm flipH="1" rot="10800000">
            <a:off x="2510625" y="3647700"/>
            <a:ext cx="2629800" cy="507900"/>
          </a:xfrm>
          <a:prstGeom prst="straightConnector1">
            <a:avLst/>
          </a:prstGeom>
          <a:noFill/>
          <a:ln cap="flat" cmpd="sng" w="76200">
            <a:solidFill>
              <a:srgbClr val="FF0000"/>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g15b09ad997d_0_34"/>
          <p:cNvSpPr txBox="1"/>
          <p:nvPr>
            <p:ph idx="1" type="body"/>
          </p:nvPr>
        </p:nvSpPr>
        <p:spPr>
          <a:xfrm>
            <a:off x="2852988" y="320591"/>
            <a:ext cx="18678000" cy="10818000"/>
          </a:xfrm>
          <a:prstGeom prst="rect">
            <a:avLst/>
          </a:prstGeom>
        </p:spPr>
        <p:txBody>
          <a:bodyPr anchorCtr="0" anchor="t" bIns="91400" lIns="91400" spcFirstLastPara="1" rIns="91400" wrap="square" tIns="91400">
            <a:noAutofit/>
          </a:bodyPr>
          <a:lstStyle/>
          <a:p>
            <a:pPr indent="0" lvl="0" marL="0" rtl="0" algn="l">
              <a:lnSpc>
                <a:spcPct val="115000"/>
              </a:lnSpc>
              <a:spcBef>
                <a:spcPts val="1200"/>
              </a:spcBef>
              <a:spcAft>
                <a:spcPts val="0"/>
              </a:spcAft>
              <a:buNone/>
            </a:pPr>
            <a:r>
              <a:rPr b="1" lang="en-US" sz="5900">
                <a:solidFill>
                  <a:srgbClr val="000000"/>
                </a:solidFill>
                <a:latin typeface="Times New Roman"/>
                <a:ea typeface="Times New Roman"/>
                <a:cs typeface="Times New Roman"/>
                <a:sym typeface="Times New Roman"/>
              </a:rPr>
              <a:t>Domain 3: Sharing Insights</a:t>
            </a:r>
            <a:endParaRPr b="1" sz="5900">
              <a:solidFill>
                <a:srgbClr val="000000"/>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US" sz="3000">
                <a:solidFill>
                  <a:srgbClr val="333333"/>
                </a:solidFill>
                <a:latin typeface="Merriweather"/>
                <a:ea typeface="Merriweather"/>
                <a:cs typeface="Merriweather"/>
                <a:sym typeface="Merriweather"/>
              </a:rPr>
              <a:t>3.1 Format view for presentation</a:t>
            </a:r>
            <a:endParaRPr sz="3000">
              <a:solidFill>
                <a:srgbClr val="333333"/>
              </a:solidFill>
              <a:latin typeface="Merriweather"/>
              <a:ea typeface="Merriweather"/>
              <a:cs typeface="Merriweather"/>
              <a:sym typeface="Merriweather"/>
            </a:endParaRPr>
          </a:p>
          <a:p>
            <a:pPr indent="0" lvl="0" marL="685800" rtl="0" algn="l">
              <a:lnSpc>
                <a:spcPct val="100000"/>
              </a:lnSpc>
              <a:spcBef>
                <a:spcPts val="1200"/>
              </a:spcBef>
              <a:spcAft>
                <a:spcPts val="0"/>
              </a:spcAft>
              <a:buNone/>
            </a:pPr>
            <a:r>
              <a:rPr lang="en-US" sz="2800">
                <a:solidFill>
                  <a:srgbClr val="333333"/>
                </a:solidFill>
                <a:latin typeface="Merriweather"/>
                <a:ea typeface="Merriweather"/>
                <a:cs typeface="Merriweather"/>
                <a:sym typeface="Merriweather"/>
              </a:rPr>
              <a:t>3.1.1  Use color from the marks card</a:t>
            </a:r>
            <a:endParaRPr sz="2800">
              <a:solidFill>
                <a:srgbClr val="333333"/>
              </a:solidFill>
              <a:latin typeface="Merriweather"/>
              <a:ea typeface="Merriweather"/>
              <a:cs typeface="Merriweather"/>
              <a:sym typeface="Merriweather"/>
            </a:endParaRPr>
          </a:p>
          <a:p>
            <a:pPr indent="0" lvl="0" marL="685800" rtl="0" algn="l">
              <a:lnSpc>
                <a:spcPct val="100000"/>
              </a:lnSpc>
              <a:spcBef>
                <a:spcPts val="1200"/>
              </a:spcBef>
              <a:spcAft>
                <a:spcPts val="0"/>
              </a:spcAft>
              <a:buNone/>
            </a:pPr>
            <a:r>
              <a:rPr lang="en-US" sz="2800">
                <a:solidFill>
                  <a:srgbClr val="333333"/>
                </a:solidFill>
                <a:latin typeface="Merriweather"/>
                <a:ea typeface="Merriweather"/>
                <a:cs typeface="Merriweather"/>
                <a:sym typeface="Merriweather"/>
              </a:rPr>
              <a:t>3.1.2  Configure fonts</a:t>
            </a:r>
            <a:endParaRPr sz="2800">
              <a:solidFill>
                <a:srgbClr val="333333"/>
              </a:solidFill>
              <a:latin typeface="Merriweather"/>
              <a:ea typeface="Merriweather"/>
              <a:cs typeface="Merriweather"/>
              <a:sym typeface="Merriweather"/>
            </a:endParaRPr>
          </a:p>
          <a:p>
            <a:pPr indent="0" lvl="0" marL="685800" rtl="0" algn="l">
              <a:lnSpc>
                <a:spcPct val="100000"/>
              </a:lnSpc>
              <a:spcBef>
                <a:spcPts val="1200"/>
              </a:spcBef>
              <a:spcAft>
                <a:spcPts val="0"/>
              </a:spcAft>
              <a:buNone/>
            </a:pPr>
            <a:r>
              <a:rPr lang="en-US" sz="2800">
                <a:solidFill>
                  <a:srgbClr val="333333"/>
                </a:solidFill>
                <a:latin typeface="Merriweather"/>
                <a:ea typeface="Merriweather"/>
                <a:cs typeface="Merriweather"/>
                <a:sym typeface="Merriweather"/>
              </a:rPr>
              <a:t>3.1.3  Format marks as shapes</a:t>
            </a:r>
            <a:endParaRPr sz="2800">
              <a:solidFill>
                <a:srgbClr val="333333"/>
              </a:solidFill>
              <a:latin typeface="Merriweather"/>
              <a:ea typeface="Merriweather"/>
              <a:cs typeface="Merriweather"/>
              <a:sym typeface="Merriweather"/>
            </a:endParaRPr>
          </a:p>
          <a:p>
            <a:pPr indent="0" lvl="0" marL="685800" rtl="0" algn="l">
              <a:lnSpc>
                <a:spcPct val="100000"/>
              </a:lnSpc>
              <a:spcBef>
                <a:spcPts val="1200"/>
              </a:spcBef>
              <a:spcAft>
                <a:spcPts val="0"/>
              </a:spcAft>
              <a:buNone/>
            </a:pPr>
            <a:r>
              <a:rPr lang="en-US" sz="2800">
                <a:solidFill>
                  <a:srgbClr val="333333"/>
                </a:solidFill>
                <a:latin typeface="Merriweather"/>
                <a:ea typeface="Merriweather"/>
                <a:cs typeface="Merriweather"/>
                <a:sym typeface="Merriweather"/>
              </a:rPr>
              <a:t>3.1.4  Configure viz animations</a:t>
            </a:r>
            <a:endParaRPr sz="2800">
              <a:solidFill>
                <a:srgbClr val="333333"/>
              </a:solidFill>
              <a:latin typeface="Merriweather"/>
              <a:ea typeface="Merriweather"/>
              <a:cs typeface="Merriweather"/>
              <a:sym typeface="Merriweather"/>
            </a:endParaRPr>
          </a:p>
          <a:p>
            <a:pPr indent="0" lvl="0" marL="685800" rtl="0" algn="l">
              <a:lnSpc>
                <a:spcPct val="100000"/>
              </a:lnSpc>
              <a:spcBef>
                <a:spcPts val="1200"/>
              </a:spcBef>
              <a:spcAft>
                <a:spcPts val="0"/>
              </a:spcAft>
              <a:buNone/>
            </a:pPr>
            <a:r>
              <a:rPr lang="en-US" sz="2800">
                <a:solidFill>
                  <a:srgbClr val="333333"/>
                </a:solidFill>
                <a:latin typeface="Merriweather"/>
                <a:ea typeface="Merriweather"/>
                <a:cs typeface="Merriweather"/>
                <a:sym typeface="Merriweather"/>
              </a:rPr>
              <a:t>3.1.5  Change size of marks</a:t>
            </a:r>
            <a:endParaRPr sz="2800">
              <a:solidFill>
                <a:srgbClr val="333333"/>
              </a:solidFill>
              <a:latin typeface="Merriweather"/>
              <a:ea typeface="Merriweather"/>
              <a:cs typeface="Merriweather"/>
              <a:sym typeface="Merriweather"/>
            </a:endParaRPr>
          </a:p>
          <a:p>
            <a:pPr indent="0" lvl="0" marL="685800" rtl="0" algn="l">
              <a:lnSpc>
                <a:spcPct val="100000"/>
              </a:lnSpc>
              <a:spcBef>
                <a:spcPts val="1200"/>
              </a:spcBef>
              <a:spcAft>
                <a:spcPts val="0"/>
              </a:spcAft>
              <a:buNone/>
            </a:pPr>
            <a:r>
              <a:rPr lang="en-US" sz="2800">
                <a:solidFill>
                  <a:srgbClr val="333333"/>
                </a:solidFill>
                <a:latin typeface="Merriweather"/>
                <a:ea typeface="Merriweather"/>
                <a:cs typeface="Merriweather"/>
                <a:sym typeface="Merriweather"/>
              </a:rPr>
              <a:t>3.1.6  Show and hide legends</a:t>
            </a:r>
            <a:endParaRPr sz="2800">
              <a:solidFill>
                <a:srgbClr val="333333"/>
              </a:solidFill>
              <a:latin typeface="Merriweather"/>
              <a:ea typeface="Merriweather"/>
              <a:cs typeface="Merriweather"/>
              <a:sym typeface="Merriweather"/>
            </a:endParaRPr>
          </a:p>
          <a:p>
            <a:pPr indent="0" lvl="0" marL="0" rtl="0" algn="l">
              <a:lnSpc>
                <a:spcPct val="115000"/>
              </a:lnSpc>
              <a:spcBef>
                <a:spcPts val="1200"/>
              </a:spcBef>
              <a:spcAft>
                <a:spcPts val="0"/>
              </a:spcAft>
              <a:buNone/>
            </a:pPr>
            <a:r>
              <a:rPr lang="en-US" sz="3000">
                <a:solidFill>
                  <a:srgbClr val="333333"/>
                </a:solidFill>
                <a:latin typeface="Merriweather"/>
                <a:ea typeface="Merriweather"/>
                <a:cs typeface="Merriweather"/>
                <a:sym typeface="Merriweather"/>
              </a:rPr>
              <a:t>3.2 Create and modify a dashboard</a:t>
            </a:r>
            <a:endParaRPr sz="3000">
              <a:solidFill>
                <a:srgbClr val="333333"/>
              </a:solidFill>
              <a:latin typeface="Merriweather"/>
              <a:ea typeface="Merriweather"/>
              <a:cs typeface="Merriweather"/>
              <a:sym typeface="Merriweather"/>
            </a:endParaRPr>
          </a:p>
          <a:p>
            <a:pPr indent="0" lvl="0" marL="685800" rtl="0" algn="l">
              <a:lnSpc>
                <a:spcPct val="100000"/>
              </a:lnSpc>
              <a:spcBef>
                <a:spcPts val="1200"/>
              </a:spcBef>
              <a:spcAft>
                <a:spcPts val="0"/>
              </a:spcAft>
              <a:buNone/>
            </a:pPr>
            <a:r>
              <a:rPr lang="en-US" sz="2800">
                <a:solidFill>
                  <a:srgbClr val="333333"/>
                </a:solidFill>
                <a:latin typeface="Merriweather"/>
                <a:ea typeface="Merriweather"/>
                <a:cs typeface="Merriweather"/>
                <a:sym typeface="Merriweather"/>
              </a:rPr>
              <a:t>3.2.1  Add worksheets to a dashboard</a:t>
            </a:r>
            <a:endParaRPr sz="2800">
              <a:solidFill>
                <a:srgbClr val="333333"/>
              </a:solidFill>
              <a:latin typeface="Merriweather"/>
              <a:ea typeface="Merriweather"/>
              <a:cs typeface="Merriweather"/>
              <a:sym typeface="Merriweather"/>
            </a:endParaRPr>
          </a:p>
          <a:p>
            <a:pPr indent="0" lvl="0" marL="685800" rtl="0" algn="l">
              <a:lnSpc>
                <a:spcPct val="100000"/>
              </a:lnSpc>
              <a:spcBef>
                <a:spcPts val="1200"/>
              </a:spcBef>
              <a:spcAft>
                <a:spcPts val="0"/>
              </a:spcAft>
              <a:buNone/>
            </a:pPr>
            <a:r>
              <a:rPr lang="en-US" sz="2800">
                <a:solidFill>
                  <a:srgbClr val="333333"/>
                </a:solidFill>
                <a:latin typeface="Merriweather"/>
                <a:ea typeface="Merriweather"/>
                <a:cs typeface="Merriweather"/>
                <a:sym typeface="Merriweather"/>
              </a:rPr>
              <a:t>3.2.2  Add interactive elements for consumers (e.g. show filters, data highlighter, tooltips)</a:t>
            </a:r>
            <a:endParaRPr sz="2800">
              <a:solidFill>
                <a:srgbClr val="333333"/>
              </a:solidFill>
              <a:latin typeface="Merriweather"/>
              <a:ea typeface="Merriweather"/>
              <a:cs typeface="Merriweather"/>
              <a:sym typeface="Merriweather"/>
            </a:endParaRPr>
          </a:p>
          <a:p>
            <a:pPr indent="0" lvl="0" marL="685800" rtl="0" algn="l">
              <a:lnSpc>
                <a:spcPct val="100000"/>
              </a:lnSpc>
              <a:spcBef>
                <a:spcPts val="1200"/>
              </a:spcBef>
              <a:spcAft>
                <a:spcPts val="0"/>
              </a:spcAft>
              <a:buNone/>
            </a:pPr>
            <a:r>
              <a:rPr lang="en-US" sz="2800">
                <a:solidFill>
                  <a:srgbClr val="333333"/>
                </a:solidFill>
                <a:latin typeface="Merriweather"/>
                <a:ea typeface="Merriweather"/>
                <a:cs typeface="Merriweather"/>
                <a:sym typeface="Merriweather"/>
              </a:rPr>
              <a:t>3.2.3  Add dashboard actions (e.g. filter action, highlight action, parameter control, URL action)</a:t>
            </a:r>
            <a:endParaRPr sz="2800">
              <a:solidFill>
                <a:srgbClr val="333333"/>
              </a:solidFill>
              <a:latin typeface="Merriweather"/>
              <a:ea typeface="Merriweather"/>
              <a:cs typeface="Merriweather"/>
              <a:sym typeface="Merriweather"/>
            </a:endParaRPr>
          </a:p>
          <a:p>
            <a:pPr indent="0" lvl="0" marL="685800" rtl="0" algn="l">
              <a:lnSpc>
                <a:spcPct val="100000"/>
              </a:lnSpc>
              <a:spcBef>
                <a:spcPts val="1200"/>
              </a:spcBef>
              <a:spcAft>
                <a:spcPts val="0"/>
              </a:spcAft>
              <a:buNone/>
            </a:pPr>
            <a:r>
              <a:rPr lang="en-US" sz="2800">
                <a:solidFill>
                  <a:srgbClr val="333333"/>
                </a:solidFill>
                <a:latin typeface="Merriweather"/>
                <a:ea typeface="Merriweather"/>
                <a:cs typeface="Merriweather"/>
                <a:sym typeface="Merriweather"/>
              </a:rPr>
              <a:t>3.2.4  Configure a dashboard layout and create device-specific dashboards</a:t>
            </a:r>
            <a:endParaRPr sz="2800">
              <a:solidFill>
                <a:srgbClr val="333333"/>
              </a:solidFill>
              <a:latin typeface="Merriweather"/>
              <a:ea typeface="Merriweather"/>
              <a:cs typeface="Merriweather"/>
              <a:sym typeface="Merriweather"/>
            </a:endParaRPr>
          </a:p>
          <a:p>
            <a:pPr indent="0" lvl="0" marL="685800" rtl="0" algn="l">
              <a:lnSpc>
                <a:spcPct val="100000"/>
              </a:lnSpc>
              <a:spcBef>
                <a:spcPts val="1200"/>
              </a:spcBef>
              <a:spcAft>
                <a:spcPts val="0"/>
              </a:spcAft>
              <a:buNone/>
            </a:pPr>
            <a:r>
              <a:rPr lang="en-US" sz="2800">
                <a:solidFill>
                  <a:srgbClr val="333333"/>
                </a:solidFill>
                <a:latin typeface="Merriweather"/>
                <a:ea typeface="Merriweather"/>
                <a:cs typeface="Merriweather"/>
                <a:sym typeface="Merriweather"/>
              </a:rPr>
              <a:t>3.2.5  Create a story and a story point</a:t>
            </a:r>
            <a:endParaRPr sz="2800">
              <a:solidFill>
                <a:srgbClr val="333333"/>
              </a:solidFill>
              <a:latin typeface="Merriweather"/>
              <a:ea typeface="Merriweather"/>
              <a:cs typeface="Merriweather"/>
              <a:sym typeface="Merriweather"/>
            </a:endParaRPr>
          </a:p>
          <a:p>
            <a:pPr indent="0" lvl="0" marL="0" rtl="0" algn="l">
              <a:lnSpc>
                <a:spcPct val="115000"/>
              </a:lnSpc>
              <a:spcBef>
                <a:spcPts val="1200"/>
              </a:spcBef>
              <a:spcAft>
                <a:spcPts val="0"/>
              </a:spcAft>
              <a:buNone/>
            </a:pPr>
            <a:r>
              <a:rPr lang="en-US" sz="3000">
                <a:solidFill>
                  <a:srgbClr val="333333"/>
                </a:solidFill>
                <a:latin typeface="Merriweather"/>
                <a:ea typeface="Merriweather"/>
                <a:cs typeface="Merriweather"/>
                <a:sym typeface="Merriweather"/>
              </a:rPr>
              <a:t>3.3 View and share workbook data</a:t>
            </a:r>
            <a:endParaRPr sz="3000">
              <a:solidFill>
                <a:srgbClr val="333333"/>
              </a:solidFill>
              <a:latin typeface="Merriweather"/>
              <a:ea typeface="Merriweather"/>
              <a:cs typeface="Merriweather"/>
              <a:sym typeface="Merriweather"/>
            </a:endParaRPr>
          </a:p>
          <a:p>
            <a:pPr indent="0" lvl="0" marL="685800" rtl="0" algn="l">
              <a:lnSpc>
                <a:spcPct val="100000"/>
              </a:lnSpc>
              <a:spcBef>
                <a:spcPts val="1200"/>
              </a:spcBef>
              <a:spcAft>
                <a:spcPts val="0"/>
              </a:spcAft>
              <a:buNone/>
            </a:pPr>
            <a:r>
              <a:rPr lang="en-US" sz="2800">
                <a:solidFill>
                  <a:srgbClr val="333333"/>
                </a:solidFill>
                <a:latin typeface="Merriweather"/>
                <a:ea typeface="Merriweather"/>
                <a:cs typeface="Merriweather"/>
                <a:sym typeface="Merriweather"/>
              </a:rPr>
              <a:t>3.3.1  Share a workbook (e.g. twbx as a PDF or an image, publish to Tableau Server)</a:t>
            </a:r>
            <a:endParaRPr sz="2800">
              <a:solidFill>
                <a:srgbClr val="333333"/>
              </a:solidFill>
              <a:latin typeface="Merriweather"/>
              <a:ea typeface="Merriweather"/>
              <a:cs typeface="Merriweather"/>
              <a:sym typeface="Merriweather"/>
            </a:endParaRPr>
          </a:p>
          <a:p>
            <a:pPr indent="0" lvl="0" marL="685800" rtl="0" algn="l">
              <a:lnSpc>
                <a:spcPct val="100000"/>
              </a:lnSpc>
              <a:spcBef>
                <a:spcPts val="1200"/>
              </a:spcBef>
              <a:spcAft>
                <a:spcPts val="0"/>
              </a:spcAft>
              <a:buNone/>
            </a:pPr>
            <a:r>
              <a:rPr lang="en-US" sz="2800">
                <a:solidFill>
                  <a:srgbClr val="333333"/>
                </a:solidFill>
                <a:latin typeface="Merriweather"/>
                <a:ea typeface="Merriweather"/>
                <a:cs typeface="Merriweather"/>
                <a:sym typeface="Merriweather"/>
              </a:rPr>
              <a:t>3.3.2  View and export underlying data</a:t>
            </a:r>
            <a:endParaRPr sz="2800">
              <a:solidFill>
                <a:srgbClr val="333333"/>
              </a:solidFill>
              <a:latin typeface="Merriweather"/>
              <a:ea typeface="Merriweather"/>
              <a:cs typeface="Merriweather"/>
              <a:sym typeface="Merriweather"/>
            </a:endParaRPr>
          </a:p>
          <a:p>
            <a:pPr indent="0" lvl="0" marL="685800" rtl="0" algn="l">
              <a:lnSpc>
                <a:spcPct val="100000"/>
              </a:lnSpc>
              <a:spcBef>
                <a:spcPts val="1200"/>
              </a:spcBef>
              <a:spcAft>
                <a:spcPts val="0"/>
              </a:spcAft>
              <a:buNone/>
            </a:pPr>
            <a:r>
              <a:rPr lang="en-US" sz="2800">
                <a:solidFill>
                  <a:srgbClr val="333333"/>
                </a:solidFill>
                <a:latin typeface="Merriweather"/>
                <a:ea typeface="Merriweather"/>
                <a:cs typeface="Merriweather"/>
                <a:sym typeface="Merriweather"/>
              </a:rPr>
              <a:t>3.3.3  Export to Microsoft PowerPoint</a:t>
            </a:r>
            <a:endParaRPr sz="2800">
              <a:solidFill>
                <a:srgbClr val="333333"/>
              </a:solidFill>
              <a:latin typeface="Merriweather"/>
              <a:ea typeface="Merriweather"/>
              <a:cs typeface="Merriweather"/>
              <a:sym typeface="Merriweather"/>
            </a:endParaRPr>
          </a:p>
          <a:p>
            <a:pPr indent="0" lvl="0" marL="0" rtl="0" algn="l">
              <a:spcBef>
                <a:spcPts val="1600"/>
              </a:spcBef>
              <a:spcAft>
                <a:spcPts val="0"/>
              </a:spcAft>
              <a:buNone/>
            </a:pPr>
            <a:r>
              <a:t/>
            </a:r>
            <a:endParaRPr sz="70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g15b254e9cbe_0_153"/>
          <p:cNvSpPr txBox="1"/>
          <p:nvPr>
            <p:ph type="title"/>
          </p:nvPr>
        </p:nvSpPr>
        <p:spPr>
          <a:xfrm>
            <a:off x="2635842" y="1232988"/>
            <a:ext cx="19112400" cy="1674300"/>
          </a:xfrm>
          <a:prstGeom prst="rect">
            <a:avLst/>
          </a:prstGeom>
        </p:spPr>
        <p:txBody>
          <a:bodyPr anchorCtr="0" anchor="ctr" bIns="91400" lIns="91400" spcFirstLastPara="1" rIns="91400" wrap="square" tIns="91400">
            <a:normAutofit/>
          </a:bodyPr>
          <a:lstStyle/>
          <a:p>
            <a:pPr indent="0" lvl="0" marL="0" rtl="0" algn="ctr">
              <a:spcBef>
                <a:spcPts val="0"/>
              </a:spcBef>
              <a:spcAft>
                <a:spcPts val="0"/>
              </a:spcAft>
              <a:buNone/>
            </a:pPr>
            <a:r>
              <a:rPr lang="en-US"/>
              <a:t>Changing Colors</a:t>
            </a:r>
            <a:endParaRPr/>
          </a:p>
        </p:txBody>
      </p:sp>
      <p:pic>
        <p:nvPicPr>
          <p:cNvPr id="408" name="Google Shape;408;g15b254e9cbe_0_153"/>
          <p:cNvPicPr preferRelativeResize="0"/>
          <p:nvPr/>
        </p:nvPicPr>
        <p:blipFill>
          <a:blip r:embed="rId3">
            <a:alphaModFix/>
          </a:blip>
          <a:stretch>
            <a:fillRect/>
          </a:stretch>
        </p:blipFill>
        <p:spPr>
          <a:xfrm>
            <a:off x="1138850" y="812126"/>
            <a:ext cx="5471075" cy="11540874"/>
          </a:xfrm>
          <a:prstGeom prst="rect">
            <a:avLst/>
          </a:prstGeom>
          <a:noFill/>
          <a:ln>
            <a:noFill/>
          </a:ln>
        </p:spPr>
      </p:pic>
      <p:pic>
        <p:nvPicPr>
          <p:cNvPr id="409" name="Google Shape;409;g15b254e9cbe_0_153"/>
          <p:cNvPicPr preferRelativeResize="0"/>
          <p:nvPr/>
        </p:nvPicPr>
        <p:blipFill>
          <a:blip r:embed="rId4">
            <a:alphaModFix/>
          </a:blip>
          <a:stretch>
            <a:fillRect/>
          </a:stretch>
        </p:blipFill>
        <p:spPr>
          <a:xfrm>
            <a:off x="7544375" y="3089805"/>
            <a:ext cx="14783574" cy="8520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g15b254e9cbe_0_158"/>
          <p:cNvSpPr txBox="1"/>
          <p:nvPr>
            <p:ph type="title"/>
          </p:nvPr>
        </p:nvSpPr>
        <p:spPr>
          <a:xfrm>
            <a:off x="2635842" y="1232988"/>
            <a:ext cx="19112400" cy="1674300"/>
          </a:xfrm>
          <a:prstGeom prst="rect">
            <a:avLst/>
          </a:prstGeom>
        </p:spPr>
        <p:txBody>
          <a:bodyPr anchorCtr="0" anchor="ctr" bIns="91400" lIns="91400" spcFirstLastPara="1" rIns="91400" wrap="square" tIns="91400">
            <a:normAutofit/>
          </a:bodyPr>
          <a:lstStyle/>
          <a:p>
            <a:pPr indent="0" lvl="0" marL="0" rtl="0" algn="ctr">
              <a:spcBef>
                <a:spcPts val="0"/>
              </a:spcBef>
              <a:spcAft>
                <a:spcPts val="0"/>
              </a:spcAft>
              <a:buNone/>
            </a:pPr>
            <a:r>
              <a:rPr lang="en-US"/>
              <a:t>Shapes and Colors</a:t>
            </a:r>
            <a:endParaRPr/>
          </a:p>
        </p:txBody>
      </p:sp>
      <p:pic>
        <p:nvPicPr>
          <p:cNvPr id="415" name="Google Shape;415;g15b254e9cbe_0_158"/>
          <p:cNvPicPr preferRelativeResize="0"/>
          <p:nvPr/>
        </p:nvPicPr>
        <p:blipFill>
          <a:blip r:embed="rId3">
            <a:alphaModFix/>
          </a:blip>
          <a:stretch>
            <a:fillRect/>
          </a:stretch>
        </p:blipFill>
        <p:spPr>
          <a:xfrm>
            <a:off x="3923475" y="3761505"/>
            <a:ext cx="6094000" cy="7396125"/>
          </a:xfrm>
          <a:prstGeom prst="rect">
            <a:avLst/>
          </a:prstGeom>
          <a:noFill/>
          <a:ln>
            <a:noFill/>
          </a:ln>
        </p:spPr>
      </p:pic>
      <p:pic>
        <p:nvPicPr>
          <p:cNvPr id="416" name="Google Shape;416;g15b254e9cbe_0_158"/>
          <p:cNvPicPr preferRelativeResize="0"/>
          <p:nvPr/>
        </p:nvPicPr>
        <p:blipFill>
          <a:blip r:embed="rId4">
            <a:alphaModFix/>
          </a:blip>
          <a:stretch>
            <a:fillRect/>
          </a:stretch>
        </p:blipFill>
        <p:spPr>
          <a:xfrm>
            <a:off x="11733950" y="4323024"/>
            <a:ext cx="11845800" cy="46104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g15b254e9cbe_0_168"/>
          <p:cNvSpPr txBox="1"/>
          <p:nvPr>
            <p:ph type="title"/>
          </p:nvPr>
        </p:nvSpPr>
        <p:spPr>
          <a:xfrm>
            <a:off x="2635842" y="1232988"/>
            <a:ext cx="19112400" cy="1674300"/>
          </a:xfrm>
          <a:prstGeom prst="rect">
            <a:avLst/>
          </a:prstGeom>
        </p:spPr>
        <p:txBody>
          <a:bodyPr anchorCtr="0" anchor="ctr" bIns="91400" lIns="91400" spcFirstLastPara="1" rIns="91400" wrap="square" tIns="91400">
            <a:normAutofit/>
          </a:bodyPr>
          <a:lstStyle/>
          <a:p>
            <a:pPr indent="0" lvl="0" marL="0" rtl="0" algn="ctr">
              <a:spcBef>
                <a:spcPts val="0"/>
              </a:spcBef>
              <a:spcAft>
                <a:spcPts val="0"/>
              </a:spcAft>
              <a:buNone/>
            </a:pPr>
            <a:r>
              <a:rPr lang="en-US"/>
              <a:t>Formatting</a:t>
            </a:r>
            <a:endParaRPr/>
          </a:p>
        </p:txBody>
      </p:sp>
      <p:pic>
        <p:nvPicPr>
          <p:cNvPr id="422" name="Google Shape;422;g15b254e9cbe_0_168"/>
          <p:cNvPicPr preferRelativeResize="0"/>
          <p:nvPr/>
        </p:nvPicPr>
        <p:blipFill>
          <a:blip r:embed="rId3">
            <a:alphaModFix/>
          </a:blip>
          <a:stretch>
            <a:fillRect/>
          </a:stretch>
        </p:blipFill>
        <p:spPr>
          <a:xfrm>
            <a:off x="15189850" y="2738771"/>
            <a:ext cx="6876050" cy="8875151"/>
          </a:xfrm>
          <a:prstGeom prst="rect">
            <a:avLst/>
          </a:prstGeom>
          <a:noFill/>
          <a:ln>
            <a:noFill/>
          </a:ln>
        </p:spPr>
      </p:pic>
      <p:pic>
        <p:nvPicPr>
          <p:cNvPr id="423" name="Google Shape;423;g15b254e9cbe_0_168"/>
          <p:cNvPicPr preferRelativeResize="0"/>
          <p:nvPr/>
        </p:nvPicPr>
        <p:blipFill>
          <a:blip r:embed="rId4">
            <a:alphaModFix/>
          </a:blip>
          <a:stretch>
            <a:fillRect/>
          </a:stretch>
        </p:blipFill>
        <p:spPr>
          <a:xfrm>
            <a:off x="5371475" y="5084950"/>
            <a:ext cx="6148750" cy="49627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g15b254e9cbe_0_163"/>
          <p:cNvSpPr txBox="1"/>
          <p:nvPr>
            <p:ph type="title"/>
          </p:nvPr>
        </p:nvSpPr>
        <p:spPr>
          <a:xfrm>
            <a:off x="2635842" y="1232988"/>
            <a:ext cx="19112400" cy="1674300"/>
          </a:xfrm>
          <a:prstGeom prst="rect">
            <a:avLst/>
          </a:prstGeom>
        </p:spPr>
        <p:txBody>
          <a:bodyPr anchorCtr="0" anchor="ctr" bIns="91400" lIns="91400" spcFirstLastPara="1" rIns="91400" wrap="square" tIns="91400">
            <a:normAutofit/>
          </a:bodyPr>
          <a:lstStyle/>
          <a:p>
            <a:pPr indent="0" lvl="0" marL="0" rtl="0" algn="ctr">
              <a:spcBef>
                <a:spcPts val="0"/>
              </a:spcBef>
              <a:spcAft>
                <a:spcPts val="0"/>
              </a:spcAft>
              <a:buNone/>
            </a:pPr>
            <a:r>
              <a:rPr lang="en-US"/>
              <a:t>Animations</a:t>
            </a:r>
            <a:endParaRPr/>
          </a:p>
        </p:txBody>
      </p:sp>
      <p:pic>
        <p:nvPicPr>
          <p:cNvPr id="429" name="Google Shape;429;g15b254e9cbe_0_163"/>
          <p:cNvPicPr preferRelativeResize="0"/>
          <p:nvPr/>
        </p:nvPicPr>
        <p:blipFill>
          <a:blip r:embed="rId3">
            <a:alphaModFix/>
          </a:blip>
          <a:stretch>
            <a:fillRect/>
          </a:stretch>
        </p:blipFill>
        <p:spPr>
          <a:xfrm>
            <a:off x="13339047" y="2907300"/>
            <a:ext cx="8409203" cy="9550150"/>
          </a:xfrm>
          <a:prstGeom prst="rect">
            <a:avLst/>
          </a:prstGeom>
          <a:noFill/>
          <a:ln>
            <a:noFill/>
          </a:ln>
        </p:spPr>
      </p:pic>
      <p:pic>
        <p:nvPicPr>
          <p:cNvPr id="430" name="Google Shape;430;g15b254e9cbe_0_163"/>
          <p:cNvPicPr preferRelativeResize="0"/>
          <p:nvPr/>
        </p:nvPicPr>
        <p:blipFill>
          <a:blip r:embed="rId4">
            <a:alphaModFix/>
          </a:blip>
          <a:stretch>
            <a:fillRect/>
          </a:stretch>
        </p:blipFill>
        <p:spPr>
          <a:xfrm>
            <a:off x="3377875" y="5058275"/>
            <a:ext cx="7570850" cy="42060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g15b254e9cbe_0_178"/>
          <p:cNvSpPr txBox="1"/>
          <p:nvPr>
            <p:ph type="title"/>
          </p:nvPr>
        </p:nvSpPr>
        <p:spPr>
          <a:xfrm>
            <a:off x="2635842" y="1232988"/>
            <a:ext cx="19112400" cy="1674300"/>
          </a:xfrm>
          <a:prstGeom prst="rect">
            <a:avLst/>
          </a:prstGeom>
        </p:spPr>
        <p:txBody>
          <a:bodyPr anchorCtr="0" anchor="ctr" bIns="91400" lIns="91400" spcFirstLastPara="1" rIns="91400" wrap="square" tIns="91400">
            <a:normAutofit/>
          </a:bodyPr>
          <a:lstStyle/>
          <a:p>
            <a:pPr indent="0" lvl="0" marL="0" rtl="0" algn="ctr">
              <a:spcBef>
                <a:spcPts val="0"/>
              </a:spcBef>
              <a:spcAft>
                <a:spcPts val="0"/>
              </a:spcAft>
              <a:buNone/>
            </a:pPr>
            <a:r>
              <a:rPr lang="en-US"/>
              <a:t>Stories</a:t>
            </a:r>
            <a:endParaRPr/>
          </a:p>
        </p:txBody>
      </p:sp>
      <p:pic>
        <p:nvPicPr>
          <p:cNvPr id="436" name="Google Shape;436;g15b254e9cbe_0_178"/>
          <p:cNvPicPr preferRelativeResize="0"/>
          <p:nvPr/>
        </p:nvPicPr>
        <p:blipFill>
          <a:blip r:embed="rId3">
            <a:alphaModFix/>
          </a:blip>
          <a:stretch>
            <a:fillRect/>
          </a:stretch>
        </p:blipFill>
        <p:spPr>
          <a:xfrm>
            <a:off x="4114800" y="2758888"/>
            <a:ext cx="16154400" cy="77152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g15b254e9cbe_0_183"/>
          <p:cNvSpPr txBox="1"/>
          <p:nvPr>
            <p:ph idx="1" type="body"/>
          </p:nvPr>
        </p:nvSpPr>
        <p:spPr>
          <a:xfrm>
            <a:off x="2814747" y="3603314"/>
            <a:ext cx="18754500" cy="8461800"/>
          </a:xfrm>
          <a:prstGeom prst="rect">
            <a:avLst/>
          </a:prstGeom>
        </p:spPr>
        <p:txBody>
          <a:bodyPr anchorCtr="0" anchor="t" bIns="91400" lIns="91400" spcFirstLastPara="1" rIns="91400" wrap="square" tIns="91400">
            <a:normAutofit/>
          </a:bodyPr>
          <a:lstStyle/>
          <a:p>
            <a:pPr indent="0" lvl="0" marL="0" rtl="0" algn="l">
              <a:spcBef>
                <a:spcPts val="1600"/>
              </a:spcBef>
              <a:spcAft>
                <a:spcPts val="0"/>
              </a:spcAft>
              <a:buNone/>
            </a:pPr>
            <a:r>
              <a:rPr lang="en-US"/>
              <a:t>Dashboard URL action</a:t>
            </a:r>
            <a:endParaRPr/>
          </a:p>
        </p:txBody>
      </p:sp>
      <p:sp>
        <p:nvSpPr>
          <p:cNvPr id="442" name="Google Shape;442;g15b254e9cbe_0_183"/>
          <p:cNvSpPr txBox="1"/>
          <p:nvPr>
            <p:ph type="title"/>
          </p:nvPr>
        </p:nvSpPr>
        <p:spPr>
          <a:xfrm>
            <a:off x="2635842" y="1232988"/>
            <a:ext cx="19112400" cy="1674300"/>
          </a:xfrm>
          <a:prstGeom prst="rect">
            <a:avLst/>
          </a:prstGeom>
        </p:spPr>
        <p:txBody>
          <a:bodyPr anchorCtr="0" anchor="ctr" bIns="91400" lIns="91400" spcFirstLastPara="1" rIns="91400" wrap="square" tIns="91400">
            <a:normAutofit/>
          </a:bodyPr>
          <a:lstStyle/>
          <a:p>
            <a:pPr indent="0" lvl="0" marL="0" rtl="0" algn="l">
              <a:spcBef>
                <a:spcPts val="0"/>
              </a:spcBef>
              <a:spcAft>
                <a:spcPts val="0"/>
              </a:spcAft>
              <a:buNone/>
            </a:pPr>
            <a:r>
              <a:rPr lang="en-US"/>
              <a:t>Dashboards</a:t>
            </a:r>
            <a:endParaRPr/>
          </a:p>
        </p:txBody>
      </p:sp>
      <p:pic>
        <p:nvPicPr>
          <p:cNvPr id="443" name="Google Shape;443;g15b254e9cbe_0_183"/>
          <p:cNvPicPr preferRelativeResize="0"/>
          <p:nvPr/>
        </p:nvPicPr>
        <p:blipFill>
          <a:blip r:embed="rId3">
            <a:alphaModFix/>
          </a:blip>
          <a:stretch>
            <a:fillRect/>
          </a:stretch>
        </p:blipFill>
        <p:spPr>
          <a:xfrm>
            <a:off x="3321600" y="4748250"/>
            <a:ext cx="6584099" cy="7799349"/>
          </a:xfrm>
          <a:prstGeom prst="rect">
            <a:avLst/>
          </a:prstGeom>
          <a:noFill/>
          <a:ln>
            <a:noFill/>
          </a:ln>
        </p:spPr>
      </p:pic>
      <p:pic>
        <p:nvPicPr>
          <p:cNvPr id="444" name="Google Shape;444;g15b254e9cbe_0_183"/>
          <p:cNvPicPr preferRelativeResize="0"/>
          <p:nvPr/>
        </p:nvPicPr>
        <p:blipFill>
          <a:blip r:embed="rId4">
            <a:alphaModFix/>
          </a:blip>
          <a:stretch>
            <a:fillRect/>
          </a:stretch>
        </p:blipFill>
        <p:spPr>
          <a:xfrm>
            <a:off x="11746357" y="311303"/>
            <a:ext cx="8360326" cy="122363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g15b254e9cbe_0_236"/>
          <p:cNvSpPr txBox="1"/>
          <p:nvPr>
            <p:ph idx="1" type="body"/>
          </p:nvPr>
        </p:nvSpPr>
        <p:spPr>
          <a:xfrm>
            <a:off x="2814750" y="3603325"/>
            <a:ext cx="21037800" cy="8458200"/>
          </a:xfrm>
          <a:prstGeom prst="rect">
            <a:avLst/>
          </a:prstGeom>
        </p:spPr>
        <p:txBody>
          <a:bodyPr anchorCtr="0" anchor="t" bIns="91400" lIns="91400" spcFirstLastPara="1" rIns="91400" wrap="square" tIns="91400">
            <a:normAutofit/>
          </a:bodyPr>
          <a:lstStyle/>
          <a:p>
            <a:pPr indent="-533400" lvl="0" marL="457200" rtl="0" algn="l">
              <a:lnSpc>
                <a:spcPct val="115000"/>
              </a:lnSpc>
              <a:spcBef>
                <a:spcPts val="1000"/>
              </a:spcBef>
              <a:spcAft>
                <a:spcPts val="0"/>
              </a:spcAft>
              <a:buClr>
                <a:srgbClr val="000000"/>
              </a:buClr>
              <a:buSzPts val="4800"/>
              <a:buAutoNum type="arabicPeriod"/>
            </a:pPr>
            <a:r>
              <a:rPr lang="en-US" sz="4800">
                <a:solidFill>
                  <a:srgbClr val="202124"/>
                </a:solidFill>
              </a:rPr>
              <a:t>What kinds of charts use shapes?</a:t>
            </a:r>
            <a:endParaRPr sz="4800">
              <a:solidFill>
                <a:srgbClr val="202124"/>
              </a:solidFill>
            </a:endParaRPr>
          </a:p>
          <a:p>
            <a:pPr indent="-533400" lvl="0" marL="457200" rtl="0" algn="l">
              <a:lnSpc>
                <a:spcPct val="115000"/>
              </a:lnSpc>
              <a:spcBef>
                <a:spcPts val="0"/>
              </a:spcBef>
              <a:spcAft>
                <a:spcPts val="0"/>
              </a:spcAft>
              <a:buClr>
                <a:srgbClr val="000000"/>
              </a:buClr>
              <a:buSzPts val="4800"/>
              <a:buAutoNum type="arabicPeriod"/>
            </a:pPr>
            <a:r>
              <a:rPr lang="en-US" sz="4800">
                <a:solidFill>
                  <a:srgbClr val="202124"/>
                </a:solidFill>
              </a:rPr>
              <a:t> What’s a URL action in a dashboard?</a:t>
            </a:r>
            <a:endParaRPr sz="4800">
              <a:solidFill>
                <a:srgbClr val="202124"/>
              </a:solidFill>
            </a:endParaRPr>
          </a:p>
          <a:p>
            <a:pPr indent="-533400" lvl="0" marL="457200" rtl="0" algn="l">
              <a:lnSpc>
                <a:spcPct val="115000"/>
              </a:lnSpc>
              <a:spcBef>
                <a:spcPts val="0"/>
              </a:spcBef>
              <a:spcAft>
                <a:spcPts val="0"/>
              </a:spcAft>
              <a:buClr>
                <a:srgbClr val="202124"/>
              </a:buClr>
              <a:buSzPts val="4800"/>
              <a:buAutoNum type="arabicPeriod"/>
            </a:pPr>
            <a:r>
              <a:rPr lang="en-US" sz="4800">
                <a:solidFill>
                  <a:srgbClr val="202124"/>
                </a:solidFill>
              </a:rPr>
              <a:t>What’s the purpose of a story?</a:t>
            </a:r>
            <a:endParaRPr sz="4800">
              <a:solidFill>
                <a:srgbClr val="202124"/>
              </a:solidFill>
            </a:endParaRPr>
          </a:p>
          <a:p>
            <a:pPr indent="-533400" lvl="0" marL="457200" rtl="0" algn="l">
              <a:lnSpc>
                <a:spcPct val="115000"/>
              </a:lnSpc>
              <a:spcBef>
                <a:spcPts val="0"/>
              </a:spcBef>
              <a:spcAft>
                <a:spcPts val="0"/>
              </a:spcAft>
              <a:buClr>
                <a:srgbClr val="202124"/>
              </a:buClr>
              <a:buSzPts val="4800"/>
              <a:buAutoNum type="arabicPeriod"/>
            </a:pPr>
            <a:r>
              <a:rPr lang="en-US" sz="4800">
                <a:solidFill>
                  <a:srgbClr val="202124"/>
                </a:solidFill>
              </a:rPr>
              <a:t>How do you change the font of headers in a crosstab? </a:t>
            </a:r>
            <a:endParaRPr sz="4800">
              <a:solidFill>
                <a:srgbClr val="202124"/>
              </a:solidFill>
            </a:endParaRPr>
          </a:p>
          <a:p>
            <a:pPr indent="-533400" lvl="0" marL="457200" rtl="0" algn="l">
              <a:lnSpc>
                <a:spcPct val="115000"/>
              </a:lnSpc>
              <a:spcBef>
                <a:spcPts val="0"/>
              </a:spcBef>
              <a:spcAft>
                <a:spcPts val="0"/>
              </a:spcAft>
              <a:buClr>
                <a:srgbClr val="202124"/>
              </a:buClr>
              <a:buSzPts val="4800"/>
              <a:buAutoNum type="arabicPeriod"/>
            </a:pPr>
            <a:r>
              <a:rPr lang="en-US" sz="4800">
                <a:solidFill>
                  <a:srgbClr val="202124"/>
                </a:solidFill>
              </a:rPr>
              <a:t>What is preserved when you save a workbook as pdf? </a:t>
            </a:r>
            <a:endParaRPr sz="4800">
              <a:solidFill>
                <a:srgbClr val="202124"/>
              </a:solidFill>
            </a:endParaRPr>
          </a:p>
          <a:p>
            <a:pPr indent="-533400" lvl="0" marL="457200" rtl="0" algn="l">
              <a:lnSpc>
                <a:spcPct val="115000"/>
              </a:lnSpc>
              <a:spcBef>
                <a:spcPts val="0"/>
              </a:spcBef>
              <a:spcAft>
                <a:spcPts val="0"/>
              </a:spcAft>
              <a:buClr>
                <a:srgbClr val="202124"/>
              </a:buClr>
              <a:buSzPts val="4800"/>
              <a:buAutoNum type="arabicPeriod"/>
            </a:pPr>
            <a:r>
              <a:rPr lang="en-US" sz="4800">
                <a:solidFill>
                  <a:srgbClr val="202124"/>
                </a:solidFill>
              </a:rPr>
              <a:t>What animation parameters can be changed? </a:t>
            </a:r>
            <a:endParaRPr sz="4800">
              <a:solidFill>
                <a:srgbClr val="202124"/>
              </a:solidFill>
            </a:endParaRPr>
          </a:p>
          <a:p>
            <a:pPr indent="-533400" lvl="0" marL="457200" rtl="0" algn="l">
              <a:lnSpc>
                <a:spcPct val="115000"/>
              </a:lnSpc>
              <a:spcBef>
                <a:spcPts val="0"/>
              </a:spcBef>
              <a:spcAft>
                <a:spcPts val="0"/>
              </a:spcAft>
              <a:buClr>
                <a:srgbClr val="202124"/>
              </a:buClr>
              <a:buSzPts val="4800"/>
              <a:buAutoNum type="arabicPeriod"/>
            </a:pPr>
            <a:r>
              <a:rPr lang="en-US" sz="4800">
                <a:solidFill>
                  <a:srgbClr val="202124"/>
                </a:solidFill>
              </a:rPr>
              <a:t>How can you change the colors in a stacked bar chart?</a:t>
            </a:r>
            <a:endParaRPr sz="4800">
              <a:solidFill>
                <a:srgbClr val="202124"/>
              </a:solidFill>
            </a:endParaRPr>
          </a:p>
        </p:txBody>
      </p:sp>
      <p:sp>
        <p:nvSpPr>
          <p:cNvPr id="450" name="Google Shape;450;g15b254e9cbe_0_236"/>
          <p:cNvSpPr txBox="1"/>
          <p:nvPr>
            <p:ph type="title"/>
          </p:nvPr>
        </p:nvSpPr>
        <p:spPr>
          <a:xfrm>
            <a:off x="2635842" y="1232988"/>
            <a:ext cx="19112400" cy="1674300"/>
          </a:xfrm>
          <a:prstGeom prst="rect">
            <a:avLst/>
          </a:prstGeom>
        </p:spPr>
        <p:txBody>
          <a:bodyPr anchorCtr="0" anchor="ctr" bIns="91400" lIns="91400" spcFirstLastPara="1" rIns="91400" wrap="square" tIns="91400">
            <a:normAutofit/>
          </a:bodyPr>
          <a:lstStyle/>
          <a:p>
            <a:pPr indent="0" lvl="0" marL="0" rtl="0" algn="ctr">
              <a:spcBef>
                <a:spcPts val="0"/>
              </a:spcBef>
              <a:spcAft>
                <a:spcPts val="0"/>
              </a:spcAft>
              <a:buNone/>
            </a:pPr>
            <a:r>
              <a:rPr lang="en-US"/>
              <a:t>Knowledge Check</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g15b09ad997d_0_44"/>
          <p:cNvSpPr txBox="1"/>
          <p:nvPr>
            <p:ph idx="1" type="body"/>
          </p:nvPr>
        </p:nvSpPr>
        <p:spPr>
          <a:xfrm>
            <a:off x="2838076" y="1246950"/>
            <a:ext cx="20859300" cy="10818000"/>
          </a:xfrm>
          <a:prstGeom prst="rect">
            <a:avLst/>
          </a:prstGeom>
        </p:spPr>
        <p:txBody>
          <a:bodyPr anchorCtr="0" anchor="t" bIns="91400" lIns="91400" spcFirstLastPara="1" rIns="91400" wrap="square" tIns="91400">
            <a:normAutofit/>
          </a:bodyPr>
          <a:lstStyle/>
          <a:p>
            <a:pPr indent="0" lvl="0" marL="0" rtl="0" algn="l">
              <a:lnSpc>
                <a:spcPct val="115000"/>
              </a:lnSpc>
              <a:spcBef>
                <a:spcPts val="1200"/>
              </a:spcBef>
              <a:spcAft>
                <a:spcPts val="0"/>
              </a:spcAft>
              <a:buNone/>
            </a:pPr>
            <a:r>
              <a:rPr b="1" lang="en-US" sz="5500">
                <a:solidFill>
                  <a:srgbClr val="3E3E3E"/>
                </a:solidFill>
                <a:latin typeface="Times New Roman"/>
                <a:ea typeface="Times New Roman"/>
                <a:cs typeface="Times New Roman"/>
                <a:sym typeface="Times New Roman"/>
              </a:rPr>
              <a:t>Domain 4: Understanding Tableau Concepts</a:t>
            </a:r>
            <a:endParaRPr b="1" sz="5500">
              <a:solidFill>
                <a:srgbClr val="3E3E3E"/>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US" sz="3700">
                <a:solidFill>
                  <a:srgbClr val="333333"/>
                </a:solidFill>
                <a:latin typeface="Merriweather"/>
                <a:ea typeface="Merriweather"/>
                <a:cs typeface="Merriweather"/>
                <a:sym typeface="Merriweather"/>
              </a:rPr>
              <a:t>4.1 Understand dimensions and measures</a:t>
            </a:r>
            <a:endParaRPr sz="3700">
              <a:solidFill>
                <a:srgbClr val="333333"/>
              </a:solidFill>
              <a:latin typeface="Merriweather"/>
              <a:ea typeface="Merriweather"/>
              <a:cs typeface="Merriweather"/>
              <a:sym typeface="Merriweather"/>
            </a:endParaRPr>
          </a:p>
          <a:p>
            <a:pPr indent="0" lvl="0" marL="685800" rtl="0" algn="l">
              <a:lnSpc>
                <a:spcPct val="115000"/>
              </a:lnSpc>
              <a:spcBef>
                <a:spcPts val="1200"/>
              </a:spcBef>
              <a:spcAft>
                <a:spcPts val="0"/>
              </a:spcAft>
              <a:buNone/>
            </a:pPr>
            <a:r>
              <a:rPr lang="en-US" sz="3400">
                <a:solidFill>
                  <a:srgbClr val="333333"/>
                </a:solidFill>
                <a:latin typeface="Merriweather"/>
                <a:ea typeface="Merriweather"/>
                <a:cs typeface="Merriweather"/>
                <a:sym typeface="Merriweather"/>
              </a:rPr>
              <a:t>4.1.1  Explain what kind of information dimensions usually contain</a:t>
            </a:r>
            <a:endParaRPr sz="3400">
              <a:solidFill>
                <a:srgbClr val="333333"/>
              </a:solidFill>
              <a:latin typeface="Merriweather"/>
              <a:ea typeface="Merriweather"/>
              <a:cs typeface="Merriweather"/>
              <a:sym typeface="Merriweather"/>
            </a:endParaRPr>
          </a:p>
          <a:p>
            <a:pPr indent="0" lvl="0" marL="685800" rtl="0" algn="l">
              <a:lnSpc>
                <a:spcPct val="115000"/>
              </a:lnSpc>
              <a:spcBef>
                <a:spcPts val="1200"/>
              </a:spcBef>
              <a:spcAft>
                <a:spcPts val="0"/>
              </a:spcAft>
              <a:buNone/>
            </a:pPr>
            <a:r>
              <a:rPr lang="en-US" sz="3400">
                <a:solidFill>
                  <a:srgbClr val="333333"/>
                </a:solidFill>
                <a:latin typeface="Merriweather"/>
                <a:ea typeface="Merriweather"/>
                <a:cs typeface="Merriweather"/>
                <a:sym typeface="Merriweather"/>
              </a:rPr>
              <a:t>4.1.2  Explain what kind of information measures usually contain</a:t>
            </a:r>
            <a:endParaRPr sz="3400">
              <a:solidFill>
                <a:srgbClr val="333333"/>
              </a:solidFill>
              <a:latin typeface="Merriweather"/>
              <a:ea typeface="Merriweather"/>
              <a:cs typeface="Merriweather"/>
              <a:sym typeface="Merriweather"/>
            </a:endParaRPr>
          </a:p>
          <a:p>
            <a:pPr indent="0" lvl="0" marL="685800" rtl="0" algn="l">
              <a:lnSpc>
                <a:spcPct val="115000"/>
              </a:lnSpc>
              <a:spcBef>
                <a:spcPts val="1200"/>
              </a:spcBef>
              <a:spcAft>
                <a:spcPts val="0"/>
              </a:spcAft>
              <a:buNone/>
            </a:pPr>
            <a:r>
              <a:rPr lang="en-US" sz="3400">
                <a:solidFill>
                  <a:srgbClr val="333333"/>
                </a:solidFill>
                <a:latin typeface="Merriweather"/>
                <a:ea typeface="Merriweather"/>
                <a:cs typeface="Merriweather"/>
                <a:sym typeface="Merriweather"/>
              </a:rPr>
              <a:t>4.1.3  Explain the difference between dimensions and measures</a:t>
            </a:r>
            <a:endParaRPr sz="3400">
              <a:solidFill>
                <a:srgbClr val="333333"/>
              </a:solidFill>
              <a:latin typeface="Merriweather"/>
              <a:ea typeface="Merriweather"/>
              <a:cs typeface="Merriweather"/>
              <a:sym typeface="Merriweather"/>
            </a:endParaRPr>
          </a:p>
          <a:p>
            <a:pPr indent="0" lvl="0" marL="0" rtl="0" algn="l">
              <a:lnSpc>
                <a:spcPct val="115000"/>
              </a:lnSpc>
              <a:spcBef>
                <a:spcPts val="1200"/>
              </a:spcBef>
              <a:spcAft>
                <a:spcPts val="0"/>
              </a:spcAft>
              <a:buNone/>
            </a:pPr>
            <a:r>
              <a:rPr lang="en-US" sz="3700">
                <a:solidFill>
                  <a:srgbClr val="333333"/>
                </a:solidFill>
                <a:latin typeface="Merriweather"/>
                <a:ea typeface="Merriweather"/>
                <a:cs typeface="Merriweather"/>
                <a:sym typeface="Merriweather"/>
              </a:rPr>
              <a:t>4.2 Understand discrete and continuous fields</a:t>
            </a:r>
            <a:endParaRPr sz="3700">
              <a:solidFill>
                <a:srgbClr val="333333"/>
              </a:solidFill>
              <a:latin typeface="Merriweather"/>
              <a:ea typeface="Merriweather"/>
              <a:cs typeface="Merriweather"/>
              <a:sym typeface="Merriweather"/>
            </a:endParaRPr>
          </a:p>
          <a:p>
            <a:pPr indent="0" lvl="0" marL="685800" rtl="0" algn="l">
              <a:lnSpc>
                <a:spcPct val="115000"/>
              </a:lnSpc>
              <a:spcBef>
                <a:spcPts val="1200"/>
              </a:spcBef>
              <a:spcAft>
                <a:spcPts val="0"/>
              </a:spcAft>
              <a:buNone/>
            </a:pPr>
            <a:r>
              <a:rPr lang="en-US" sz="3400">
                <a:solidFill>
                  <a:srgbClr val="333333"/>
                </a:solidFill>
                <a:latin typeface="Merriweather"/>
                <a:ea typeface="Merriweather"/>
                <a:cs typeface="Merriweather"/>
                <a:sym typeface="Merriweather"/>
              </a:rPr>
              <a:t>4.2.1  Explain how discrete fields are displayed</a:t>
            </a:r>
            <a:endParaRPr sz="3400">
              <a:solidFill>
                <a:srgbClr val="333333"/>
              </a:solidFill>
              <a:latin typeface="Merriweather"/>
              <a:ea typeface="Merriweather"/>
              <a:cs typeface="Merriweather"/>
              <a:sym typeface="Merriweather"/>
            </a:endParaRPr>
          </a:p>
          <a:p>
            <a:pPr indent="0" lvl="0" marL="685800" rtl="0" algn="l">
              <a:lnSpc>
                <a:spcPct val="115000"/>
              </a:lnSpc>
              <a:spcBef>
                <a:spcPts val="1200"/>
              </a:spcBef>
              <a:spcAft>
                <a:spcPts val="0"/>
              </a:spcAft>
              <a:buNone/>
            </a:pPr>
            <a:r>
              <a:rPr lang="en-US" sz="3400">
                <a:solidFill>
                  <a:srgbClr val="333333"/>
                </a:solidFill>
                <a:latin typeface="Merriweather"/>
                <a:ea typeface="Merriweather"/>
                <a:cs typeface="Merriweather"/>
                <a:sym typeface="Merriweather"/>
              </a:rPr>
              <a:t>4.2.2  Explain how continuous fields are displayed</a:t>
            </a:r>
            <a:endParaRPr sz="3400">
              <a:solidFill>
                <a:srgbClr val="333333"/>
              </a:solidFill>
              <a:latin typeface="Merriweather"/>
              <a:ea typeface="Merriweather"/>
              <a:cs typeface="Merriweather"/>
              <a:sym typeface="Merriweather"/>
            </a:endParaRPr>
          </a:p>
          <a:p>
            <a:pPr indent="0" lvl="0" marL="685800" rtl="0" algn="l">
              <a:lnSpc>
                <a:spcPct val="115000"/>
              </a:lnSpc>
              <a:spcBef>
                <a:spcPts val="1200"/>
              </a:spcBef>
              <a:spcAft>
                <a:spcPts val="0"/>
              </a:spcAft>
              <a:buNone/>
            </a:pPr>
            <a:r>
              <a:rPr lang="en-US" sz="3400">
                <a:solidFill>
                  <a:srgbClr val="333333"/>
                </a:solidFill>
                <a:latin typeface="Merriweather"/>
                <a:ea typeface="Merriweather"/>
                <a:cs typeface="Merriweather"/>
                <a:sym typeface="Merriweather"/>
              </a:rPr>
              <a:t>4.2.3  Explain the difference between discrete date parts and continuous date values</a:t>
            </a:r>
            <a:endParaRPr sz="3400">
              <a:solidFill>
                <a:srgbClr val="333333"/>
              </a:solidFill>
              <a:latin typeface="Merriweather"/>
              <a:ea typeface="Merriweather"/>
              <a:cs typeface="Merriweather"/>
              <a:sym typeface="Merriweather"/>
            </a:endParaRPr>
          </a:p>
          <a:p>
            <a:pPr indent="0" lvl="0" marL="0" rtl="0" algn="l">
              <a:lnSpc>
                <a:spcPct val="115000"/>
              </a:lnSpc>
              <a:spcBef>
                <a:spcPts val="1200"/>
              </a:spcBef>
              <a:spcAft>
                <a:spcPts val="0"/>
              </a:spcAft>
              <a:buNone/>
            </a:pPr>
            <a:r>
              <a:rPr lang="en-US" sz="3700">
                <a:solidFill>
                  <a:srgbClr val="333333"/>
                </a:solidFill>
                <a:latin typeface="Merriweather"/>
                <a:ea typeface="Merriweather"/>
                <a:cs typeface="Merriweather"/>
                <a:sym typeface="Merriweather"/>
              </a:rPr>
              <a:t>4.3 Understand aggregations</a:t>
            </a:r>
            <a:endParaRPr sz="3700">
              <a:solidFill>
                <a:srgbClr val="333333"/>
              </a:solidFill>
              <a:latin typeface="Merriweather"/>
              <a:ea typeface="Merriweather"/>
              <a:cs typeface="Merriweather"/>
              <a:sym typeface="Merriweather"/>
            </a:endParaRPr>
          </a:p>
          <a:p>
            <a:pPr indent="0" lvl="0" marL="685800" rtl="0" algn="l">
              <a:lnSpc>
                <a:spcPct val="115000"/>
              </a:lnSpc>
              <a:spcBef>
                <a:spcPts val="1200"/>
              </a:spcBef>
              <a:spcAft>
                <a:spcPts val="0"/>
              </a:spcAft>
              <a:buNone/>
            </a:pPr>
            <a:r>
              <a:rPr lang="en-US" sz="3400">
                <a:solidFill>
                  <a:srgbClr val="333333"/>
                </a:solidFill>
                <a:latin typeface="Merriweather"/>
                <a:ea typeface="Merriweather"/>
                <a:cs typeface="Merriweather"/>
                <a:sym typeface="Merriweather"/>
              </a:rPr>
              <a:t>4.3.1  Explain the default aggregation for measures</a:t>
            </a:r>
            <a:endParaRPr sz="3400">
              <a:solidFill>
                <a:srgbClr val="333333"/>
              </a:solidFill>
              <a:latin typeface="Merriweather"/>
              <a:ea typeface="Merriweather"/>
              <a:cs typeface="Merriweather"/>
              <a:sym typeface="Merriweather"/>
            </a:endParaRPr>
          </a:p>
          <a:p>
            <a:pPr indent="0" lvl="0" marL="685800" rtl="0" algn="l">
              <a:lnSpc>
                <a:spcPct val="115000"/>
              </a:lnSpc>
              <a:spcBef>
                <a:spcPts val="1200"/>
              </a:spcBef>
              <a:spcAft>
                <a:spcPts val="1200"/>
              </a:spcAft>
              <a:buNone/>
            </a:pPr>
            <a:r>
              <a:rPr lang="en-US" sz="3400">
                <a:solidFill>
                  <a:srgbClr val="333333"/>
                </a:solidFill>
                <a:latin typeface="Merriweather"/>
                <a:ea typeface="Merriweather"/>
                <a:cs typeface="Merriweather"/>
                <a:sym typeface="Merriweather"/>
              </a:rPr>
              <a:t>4.3.2  Describe how an aggregated measure changes when dimensions are added to a view</a:t>
            </a:r>
            <a:endParaRPr sz="76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g15b254e9cbe_0_12"/>
          <p:cNvSpPr txBox="1"/>
          <p:nvPr>
            <p:ph idx="1" type="body"/>
          </p:nvPr>
        </p:nvSpPr>
        <p:spPr>
          <a:xfrm>
            <a:off x="3186251" y="3381651"/>
            <a:ext cx="10315800" cy="1647600"/>
          </a:xfrm>
          <a:prstGeom prst="rect">
            <a:avLst/>
          </a:prstGeom>
        </p:spPr>
        <p:txBody>
          <a:bodyPr anchorCtr="0" anchor="b" bIns="91400" lIns="182850" spcFirstLastPara="1" rIns="182850" wrap="square" tIns="91400">
            <a:normAutofit/>
          </a:bodyPr>
          <a:lstStyle/>
          <a:p>
            <a:pPr indent="0" lvl="0" marL="0" rtl="0" algn="l">
              <a:spcBef>
                <a:spcPts val="2000"/>
              </a:spcBef>
              <a:spcAft>
                <a:spcPts val="0"/>
              </a:spcAft>
              <a:buNone/>
            </a:pPr>
            <a:r>
              <a:rPr lang="en-US" u="sng">
                <a:solidFill>
                  <a:schemeClr val="accent1"/>
                </a:solidFill>
              </a:rPr>
              <a:t>Dimensions</a:t>
            </a:r>
            <a:endParaRPr u="sng">
              <a:solidFill>
                <a:schemeClr val="accent1"/>
              </a:solidFill>
            </a:endParaRPr>
          </a:p>
        </p:txBody>
      </p:sp>
      <p:sp>
        <p:nvSpPr>
          <p:cNvPr id="461" name="Google Shape;461;g15b254e9cbe_0_12"/>
          <p:cNvSpPr txBox="1"/>
          <p:nvPr>
            <p:ph type="title"/>
          </p:nvPr>
        </p:nvSpPr>
        <p:spPr>
          <a:xfrm>
            <a:off x="1679576" y="730250"/>
            <a:ext cx="21031200" cy="2651400"/>
          </a:xfrm>
          <a:prstGeom prst="rect">
            <a:avLst/>
          </a:prstGeom>
        </p:spPr>
        <p:txBody>
          <a:bodyPr anchorCtr="0" anchor="ctr" bIns="91400" lIns="182850" spcFirstLastPara="1" rIns="182850" wrap="square" tIns="91400">
            <a:normAutofit/>
          </a:bodyPr>
          <a:lstStyle/>
          <a:p>
            <a:pPr indent="0" lvl="0" marL="0" rtl="0" algn="l">
              <a:spcBef>
                <a:spcPts val="0"/>
              </a:spcBef>
              <a:spcAft>
                <a:spcPts val="0"/>
              </a:spcAft>
              <a:buNone/>
            </a:pPr>
            <a:r>
              <a:rPr lang="en-US"/>
              <a:t>Dimensions vs. Measures</a:t>
            </a:r>
            <a:endParaRPr/>
          </a:p>
        </p:txBody>
      </p:sp>
      <p:sp>
        <p:nvSpPr>
          <p:cNvPr id="462" name="Google Shape;462;g15b254e9cbe_0_12"/>
          <p:cNvSpPr txBox="1"/>
          <p:nvPr>
            <p:ph idx="2" type="body"/>
          </p:nvPr>
        </p:nvSpPr>
        <p:spPr>
          <a:xfrm>
            <a:off x="3186251" y="5029475"/>
            <a:ext cx="10315800" cy="7369200"/>
          </a:xfrm>
          <a:prstGeom prst="rect">
            <a:avLst/>
          </a:prstGeom>
        </p:spPr>
        <p:txBody>
          <a:bodyPr anchorCtr="0" anchor="t" bIns="91400" lIns="182850" spcFirstLastPara="1" rIns="182850" wrap="square" tIns="91400">
            <a:normAutofit/>
          </a:bodyPr>
          <a:lstStyle/>
          <a:p>
            <a:pPr indent="0" lvl="0" marL="0" rtl="0" algn="l">
              <a:spcBef>
                <a:spcPts val="2000"/>
              </a:spcBef>
              <a:spcAft>
                <a:spcPts val="0"/>
              </a:spcAft>
              <a:buNone/>
            </a:pPr>
            <a:r>
              <a:rPr lang="en-US">
                <a:solidFill>
                  <a:srgbClr val="4A86E8"/>
                </a:solidFill>
              </a:rPr>
              <a:t>Qualitative	</a:t>
            </a:r>
            <a:endParaRPr>
              <a:solidFill>
                <a:srgbClr val="4A86E8"/>
              </a:solidFill>
            </a:endParaRPr>
          </a:p>
          <a:p>
            <a:pPr indent="0" lvl="0" marL="0" rtl="0" algn="l">
              <a:spcBef>
                <a:spcPts val="2000"/>
              </a:spcBef>
              <a:spcAft>
                <a:spcPts val="0"/>
              </a:spcAft>
              <a:buNone/>
            </a:pPr>
            <a:r>
              <a:rPr lang="en-US">
                <a:solidFill>
                  <a:srgbClr val="4A86E8"/>
                </a:solidFill>
              </a:rPr>
              <a:t>Blue	</a:t>
            </a:r>
            <a:endParaRPr>
              <a:solidFill>
                <a:srgbClr val="4A86E8"/>
              </a:solidFill>
            </a:endParaRPr>
          </a:p>
        </p:txBody>
      </p:sp>
      <p:sp>
        <p:nvSpPr>
          <p:cNvPr id="463" name="Google Shape;463;g15b254e9cbe_0_12"/>
          <p:cNvSpPr txBox="1"/>
          <p:nvPr>
            <p:ph idx="3" type="body"/>
          </p:nvPr>
        </p:nvSpPr>
        <p:spPr>
          <a:xfrm>
            <a:off x="13851075" y="3381651"/>
            <a:ext cx="10366200" cy="1647600"/>
          </a:xfrm>
          <a:prstGeom prst="rect">
            <a:avLst/>
          </a:prstGeom>
        </p:spPr>
        <p:txBody>
          <a:bodyPr anchorCtr="0" anchor="b" bIns="91400" lIns="182850" spcFirstLastPara="1" rIns="182850" wrap="square" tIns="91400">
            <a:normAutofit/>
          </a:bodyPr>
          <a:lstStyle/>
          <a:p>
            <a:pPr indent="0" lvl="0" marL="0" rtl="0" algn="l">
              <a:spcBef>
                <a:spcPts val="2000"/>
              </a:spcBef>
              <a:spcAft>
                <a:spcPts val="0"/>
              </a:spcAft>
              <a:buNone/>
            </a:pPr>
            <a:r>
              <a:rPr lang="en-US" u="sng">
                <a:solidFill>
                  <a:srgbClr val="6AA84F"/>
                </a:solidFill>
              </a:rPr>
              <a:t>Measures</a:t>
            </a:r>
            <a:endParaRPr u="sng">
              <a:solidFill>
                <a:srgbClr val="6AA84F"/>
              </a:solidFill>
            </a:endParaRPr>
          </a:p>
        </p:txBody>
      </p:sp>
      <p:sp>
        <p:nvSpPr>
          <p:cNvPr id="464" name="Google Shape;464;g15b254e9cbe_0_12"/>
          <p:cNvSpPr txBox="1"/>
          <p:nvPr>
            <p:ph idx="4" type="body"/>
          </p:nvPr>
        </p:nvSpPr>
        <p:spPr>
          <a:xfrm>
            <a:off x="14292700" y="5029475"/>
            <a:ext cx="10366200" cy="7369200"/>
          </a:xfrm>
          <a:prstGeom prst="rect">
            <a:avLst/>
          </a:prstGeom>
        </p:spPr>
        <p:txBody>
          <a:bodyPr anchorCtr="0" anchor="t" bIns="91400" lIns="182850" spcFirstLastPara="1" rIns="182850" wrap="square" tIns="91400">
            <a:normAutofit/>
          </a:bodyPr>
          <a:lstStyle/>
          <a:p>
            <a:pPr indent="0" lvl="0" marL="0" rtl="0" algn="l">
              <a:spcBef>
                <a:spcPts val="2000"/>
              </a:spcBef>
              <a:spcAft>
                <a:spcPts val="0"/>
              </a:spcAft>
              <a:buNone/>
            </a:pPr>
            <a:r>
              <a:rPr lang="en-US">
                <a:solidFill>
                  <a:srgbClr val="6AA84F"/>
                </a:solidFill>
              </a:rPr>
              <a:t>Quantitative</a:t>
            </a:r>
            <a:endParaRPr>
              <a:solidFill>
                <a:srgbClr val="6AA84F"/>
              </a:solidFill>
            </a:endParaRPr>
          </a:p>
          <a:p>
            <a:pPr indent="0" lvl="0" marL="0" rtl="0" algn="l">
              <a:spcBef>
                <a:spcPts val="2000"/>
              </a:spcBef>
              <a:spcAft>
                <a:spcPts val="0"/>
              </a:spcAft>
              <a:buNone/>
            </a:pPr>
            <a:r>
              <a:rPr lang="en-US">
                <a:solidFill>
                  <a:srgbClr val="6AA84F"/>
                </a:solidFill>
              </a:rPr>
              <a:t>Green</a:t>
            </a:r>
            <a:endParaRPr>
              <a:solidFill>
                <a:srgbClr val="6AA84F"/>
              </a:solidFill>
            </a:endParaRPr>
          </a:p>
        </p:txBody>
      </p:sp>
      <p:graphicFrame>
        <p:nvGraphicFramePr>
          <p:cNvPr id="465" name="Google Shape;465;g15b254e9cbe_0_12"/>
          <p:cNvGraphicFramePr/>
          <p:nvPr/>
        </p:nvGraphicFramePr>
        <p:xfrm>
          <a:off x="5381875" y="7140075"/>
          <a:ext cx="3000000" cy="3000000"/>
        </p:xfrm>
        <a:graphic>
          <a:graphicData uri="http://schemas.openxmlformats.org/drawingml/2006/table">
            <a:tbl>
              <a:tblPr>
                <a:noFill/>
                <a:tableStyleId>{D599482B-E3F9-4A44-9A8E-1153C4BF5F70}</a:tableStyleId>
              </a:tblPr>
              <a:tblGrid>
                <a:gridCol w="3514275"/>
                <a:gridCol w="2838875"/>
                <a:gridCol w="4189675"/>
              </a:tblGrid>
              <a:tr h="1524000">
                <a:tc>
                  <a:txBody>
                    <a:bodyPr/>
                    <a:lstStyle/>
                    <a:p>
                      <a:pPr indent="0" lvl="0" marL="0" rtl="0" algn="l">
                        <a:spcBef>
                          <a:spcPts val="0"/>
                        </a:spcBef>
                        <a:spcAft>
                          <a:spcPts val="0"/>
                        </a:spcAft>
                        <a:buNone/>
                      </a:pPr>
                      <a:r>
                        <a:t/>
                      </a:r>
                      <a:endParaRPr b="1" sz="36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sz="3600">
                          <a:solidFill>
                            <a:srgbClr val="4A86E8"/>
                          </a:solidFill>
                        </a:rPr>
                        <a:t>Dimension </a:t>
                      </a:r>
                      <a:endParaRPr b="1" sz="3600">
                        <a:solidFill>
                          <a:srgbClr val="4A86E8"/>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sz="3600">
                          <a:solidFill>
                            <a:srgbClr val="6AA84F"/>
                          </a:solidFill>
                        </a:rPr>
                        <a:t>Measure</a:t>
                      </a:r>
                      <a:endParaRPr b="1" sz="3600">
                        <a:solidFill>
                          <a:srgbClr val="6AA84F"/>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828775">
                <a:tc>
                  <a:txBody>
                    <a:bodyPr/>
                    <a:lstStyle/>
                    <a:p>
                      <a:pPr indent="0" lvl="0" marL="0" rtl="0" algn="l">
                        <a:spcBef>
                          <a:spcPts val="0"/>
                        </a:spcBef>
                        <a:spcAft>
                          <a:spcPts val="0"/>
                        </a:spcAft>
                        <a:buNone/>
                      </a:pPr>
                      <a:r>
                        <a:rPr b="1" lang="en-US" sz="3600"/>
                        <a:t>Discrete</a:t>
                      </a:r>
                      <a:endParaRPr b="1" sz="36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3600">
                          <a:solidFill>
                            <a:srgbClr val="4A86E8"/>
                          </a:solidFill>
                        </a:rPr>
                        <a:t>strings</a:t>
                      </a:r>
                      <a:endParaRPr sz="3600">
                        <a:solidFill>
                          <a:srgbClr val="4A86E8"/>
                        </a:solidFill>
                      </a:endParaRPr>
                    </a:p>
                    <a:p>
                      <a:pPr indent="0" lvl="0" marL="0" rtl="0" algn="l">
                        <a:spcBef>
                          <a:spcPts val="0"/>
                        </a:spcBef>
                        <a:spcAft>
                          <a:spcPts val="0"/>
                        </a:spcAft>
                        <a:buNone/>
                      </a:pPr>
                      <a:r>
                        <a:rPr lang="en-US" sz="3600">
                          <a:solidFill>
                            <a:srgbClr val="4A86E8"/>
                          </a:solidFill>
                        </a:rPr>
                        <a:t>date parts</a:t>
                      </a:r>
                      <a:endParaRPr sz="3600">
                        <a:solidFill>
                          <a:srgbClr val="4A86E8"/>
                        </a:solidFill>
                      </a:endParaRPr>
                    </a:p>
                    <a:p>
                      <a:pPr indent="0" lvl="0" marL="0" rtl="0" algn="l">
                        <a:spcBef>
                          <a:spcPts val="0"/>
                        </a:spcBef>
                        <a:spcAft>
                          <a:spcPts val="0"/>
                        </a:spcAft>
                        <a:buNone/>
                      </a:pPr>
                      <a:r>
                        <a:rPr lang="en-US" sz="3600">
                          <a:solidFill>
                            <a:srgbClr val="4A86E8"/>
                          </a:solidFill>
                        </a:rPr>
                        <a:t>boolean</a:t>
                      </a:r>
                      <a:endParaRPr sz="3600">
                        <a:solidFill>
                          <a:srgbClr val="4A86E8"/>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3600">
                          <a:solidFill>
                            <a:srgbClr val="6AA84F"/>
                          </a:solidFill>
                        </a:rPr>
                        <a:t>bins</a:t>
                      </a:r>
                      <a:endParaRPr sz="3600">
                        <a:solidFill>
                          <a:srgbClr val="6AA84F"/>
                        </a:solidFill>
                      </a:endParaRPr>
                    </a:p>
                    <a:p>
                      <a:pPr indent="0" lvl="0" marL="0" rtl="0" algn="l">
                        <a:spcBef>
                          <a:spcPts val="0"/>
                        </a:spcBef>
                        <a:spcAft>
                          <a:spcPts val="0"/>
                        </a:spcAft>
                        <a:buNone/>
                      </a:pPr>
                      <a:r>
                        <a:rPr lang="en-US" sz="3600">
                          <a:solidFill>
                            <a:srgbClr val="6AA84F"/>
                          </a:solidFill>
                        </a:rPr>
                        <a:t>IDs</a:t>
                      </a:r>
                      <a:endParaRPr sz="3600">
                        <a:solidFill>
                          <a:srgbClr val="6AA84F"/>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524000">
                <a:tc>
                  <a:txBody>
                    <a:bodyPr/>
                    <a:lstStyle/>
                    <a:p>
                      <a:pPr indent="0" lvl="0" marL="0" rtl="0" algn="l">
                        <a:spcBef>
                          <a:spcPts val="0"/>
                        </a:spcBef>
                        <a:spcAft>
                          <a:spcPts val="0"/>
                        </a:spcAft>
                        <a:buNone/>
                      </a:pPr>
                      <a:r>
                        <a:rPr b="1" lang="en-US" sz="3600"/>
                        <a:t>Continuous</a:t>
                      </a:r>
                      <a:endParaRPr b="1" sz="36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3600">
                          <a:solidFill>
                            <a:srgbClr val="4A86E8"/>
                          </a:solidFill>
                        </a:rPr>
                        <a:t>dates</a:t>
                      </a:r>
                      <a:endParaRPr sz="3600">
                        <a:solidFill>
                          <a:srgbClr val="4A86E8"/>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3600">
                          <a:solidFill>
                            <a:srgbClr val="6AA84F"/>
                          </a:solidFill>
                        </a:rPr>
                        <a:t>measured values</a:t>
                      </a:r>
                      <a:endParaRPr sz="3600">
                        <a:solidFill>
                          <a:srgbClr val="6AA84F"/>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15b09ad997d_0_13"/>
          <p:cNvSpPr txBox="1"/>
          <p:nvPr>
            <p:ph idx="1" type="body"/>
          </p:nvPr>
        </p:nvSpPr>
        <p:spPr>
          <a:xfrm>
            <a:off x="1503950" y="3338775"/>
            <a:ext cx="20011200" cy="9124200"/>
          </a:xfrm>
          <a:prstGeom prst="rect">
            <a:avLst/>
          </a:prstGeom>
        </p:spPr>
        <p:txBody>
          <a:bodyPr anchorCtr="0" anchor="t" bIns="91400" lIns="91400" spcFirstLastPara="1" rIns="91400" wrap="square" tIns="91400">
            <a:noAutofit/>
          </a:bodyPr>
          <a:lstStyle/>
          <a:p>
            <a:pPr indent="0" lvl="0" marL="0" rtl="0" algn="l">
              <a:lnSpc>
                <a:spcPct val="120000"/>
              </a:lnSpc>
              <a:spcBef>
                <a:spcPts val="700"/>
              </a:spcBef>
              <a:spcAft>
                <a:spcPts val="0"/>
              </a:spcAft>
              <a:buNone/>
            </a:pPr>
            <a:r>
              <a:rPr lang="en-US" sz="3900">
                <a:solidFill>
                  <a:srgbClr val="000000"/>
                </a:solidFill>
              </a:rPr>
              <a:t>Prerequisites</a:t>
            </a:r>
            <a:endParaRPr sz="3900">
              <a:solidFill>
                <a:srgbClr val="000000"/>
              </a:solidFill>
            </a:endParaRPr>
          </a:p>
          <a:p>
            <a:pPr indent="0" lvl="0" marL="0" rtl="0" algn="l">
              <a:lnSpc>
                <a:spcPct val="115000"/>
              </a:lnSpc>
              <a:spcBef>
                <a:spcPts val="1200"/>
              </a:spcBef>
              <a:spcAft>
                <a:spcPts val="0"/>
              </a:spcAft>
              <a:buNone/>
            </a:pPr>
            <a:r>
              <a:rPr lang="en-US" sz="3000">
                <a:solidFill>
                  <a:srgbClr val="333333"/>
                </a:solidFill>
                <a:latin typeface="Merriweather"/>
                <a:ea typeface="Merriweather"/>
                <a:cs typeface="Merriweather"/>
                <a:sym typeface="Merriweather"/>
              </a:rPr>
              <a:t>There are no required prerequisites for this exam. Everyone learns differently and every day use of Tableau varies. Recommendations for learning resources and experience with the product are guidelines, not requirements.</a:t>
            </a:r>
            <a:endParaRPr sz="3000">
              <a:solidFill>
                <a:srgbClr val="333333"/>
              </a:solidFill>
              <a:latin typeface="Merriweather"/>
              <a:ea typeface="Merriweather"/>
              <a:cs typeface="Merriweather"/>
              <a:sym typeface="Merriweather"/>
            </a:endParaRPr>
          </a:p>
          <a:p>
            <a:pPr indent="0" lvl="0" marL="0" rtl="0" algn="l">
              <a:lnSpc>
                <a:spcPct val="120000"/>
              </a:lnSpc>
              <a:spcBef>
                <a:spcPts val="1200"/>
              </a:spcBef>
              <a:spcAft>
                <a:spcPts val="0"/>
              </a:spcAft>
              <a:buNone/>
            </a:pPr>
            <a:r>
              <a:rPr lang="en-US" sz="3900">
                <a:solidFill>
                  <a:srgbClr val="000000"/>
                </a:solidFill>
              </a:rPr>
              <a:t>Exam Format</a:t>
            </a:r>
            <a:endParaRPr sz="3900">
              <a:solidFill>
                <a:srgbClr val="000000"/>
              </a:solidFill>
            </a:endParaRPr>
          </a:p>
          <a:p>
            <a:pPr indent="-419100" lvl="0" marL="457200" rtl="0" algn="l">
              <a:lnSpc>
                <a:spcPct val="150000"/>
              </a:lnSpc>
              <a:spcBef>
                <a:spcPts val="1200"/>
              </a:spcBef>
              <a:spcAft>
                <a:spcPts val="0"/>
              </a:spcAft>
              <a:buClr>
                <a:srgbClr val="333333"/>
              </a:buClr>
              <a:buSzPts val="3000"/>
              <a:buFont typeface="Merriweather"/>
              <a:buChar char="●"/>
            </a:pPr>
            <a:r>
              <a:rPr b="1" lang="en-US" sz="3000">
                <a:solidFill>
                  <a:srgbClr val="333333"/>
                </a:solidFill>
                <a:latin typeface="Merriweather"/>
                <a:ea typeface="Merriweather"/>
                <a:cs typeface="Merriweather"/>
                <a:sym typeface="Merriweather"/>
              </a:rPr>
              <a:t>Time Limit: </a:t>
            </a:r>
            <a:r>
              <a:rPr lang="en-US" sz="3000">
                <a:solidFill>
                  <a:srgbClr val="333333"/>
                </a:solidFill>
                <a:latin typeface="Merriweather"/>
                <a:ea typeface="Merriweather"/>
                <a:cs typeface="Merriweather"/>
                <a:sym typeface="Merriweather"/>
              </a:rPr>
              <a:t>60 minutes</a:t>
            </a:r>
            <a:endParaRPr sz="3000">
              <a:solidFill>
                <a:srgbClr val="333333"/>
              </a:solidFill>
              <a:latin typeface="Merriweather"/>
              <a:ea typeface="Merriweather"/>
              <a:cs typeface="Merriweather"/>
              <a:sym typeface="Merriweather"/>
            </a:endParaRPr>
          </a:p>
          <a:p>
            <a:pPr indent="-419100" lvl="0" marL="457200" rtl="0" algn="l">
              <a:lnSpc>
                <a:spcPct val="150000"/>
              </a:lnSpc>
              <a:spcBef>
                <a:spcPts val="0"/>
              </a:spcBef>
              <a:spcAft>
                <a:spcPts val="0"/>
              </a:spcAft>
              <a:buClr>
                <a:srgbClr val="333333"/>
              </a:buClr>
              <a:buSzPts val="3000"/>
              <a:buFont typeface="Merriweather"/>
              <a:buChar char="●"/>
            </a:pPr>
            <a:r>
              <a:rPr b="1" lang="en-US" sz="3000">
                <a:solidFill>
                  <a:srgbClr val="333333"/>
                </a:solidFill>
                <a:latin typeface="Merriweather"/>
                <a:ea typeface="Merriweather"/>
                <a:cs typeface="Merriweather"/>
                <a:sym typeface="Merriweather"/>
              </a:rPr>
              <a:t>Question Format:</a:t>
            </a:r>
            <a:r>
              <a:rPr lang="en-US" sz="3000">
                <a:solidFill>
                  <a:srgbClr val="333333"/>
                </a:solidFill>
                <a:latin typeface="Merriweather"/>
                <a:ea typeface="Merriweather"/>
                <a:cs typeface="Merriweather"/>
                <a:sym typeface="Merriweather"/>
              </a:rPr>
              <a:t> Multiple choice, multiple response</a:t>
            </a:r>
            <a:endParaRPr sz="3000">
              <a:solidFill>
                <a:srgbClr val="333333"/>
              </a:solidFill>
              <a:latin typeface="Merriweather"/>
              <a:ea typeface="Merriweather"/>
              <a:cs typeface="Merriweather"/>
              <a:sym typeface="Merriweather"/>
            </a:endParaRPr>
          </a:p>
          <a:p>
            <a:pPr indent="-419100" lvl="0" marL="457200" rtl="0" algn="l">
              <a:lnSpc>
                <a:spcPct val="150000"/>
              </a:lnSpc>
              <a:spcBef>
                <a:spcPts val="0"/>
              </a:spcBef>
              <a:spcAft>
                <a:spcPts val="0"/>
              </a:spcAft>
              <a:buClr>
                <a:srgbClr val="333333"/>
              </a:buClr>
              <a:buSzPts val="3000"/>
              <a:buFont typeface="Merriweather"/>
              <a:buChar char="●"/>
            </a:pPr>
            <a:r>
              <a:rPr b="1" lang="en-US" sz="3000">
                <a:solidFill>
                  <a:srgbClr val="333333"/>
                </a:solidFill>
                <a:latin typeface="Merriweather"/>
                <a:ea typeface="Merriweather"/>
                <a:cs typeface="Merriweather"/>
                <a:sym typeface="Merriweather"/>
              </a:rPr>
              <a:t>Number of Questions:</a:t>
            </a:r>
            <a:r>
              <a:rPr lang="en-US" sz="3000">
                <a:solidFill>
                  <a:srgbClr val="333333"/>
                </a:solidFill>
                <a:latin typeface="Merriweather"/>
                <a:ea typeface="Merriweather"/>
                <a:cs typeface="Merriweather"/>
                <a:sym typeface="Merriweather"/>
              </a:rPr>
              <a:t> 45 (40 scored, 5 unscored)</a:t>
            </a:r>
            <a:endParaRPr sz="3000">
              <a:solidFill>
                <a:srgbClr val="333333"/>
              </a:solidFill>
              <a:latin typeface="Merriweather"/>
              <a:ea typeface="Merriweather"/>
              <a:cs typeface="Merriweather"/>
              <a:sym typeface="Merriweather"/>
            </a:endParaRPr>
          </a:p>
          <a:p>
            <a:pPr indent="-419100" lvl="0" marL="457200" rtl="0" algn="l">
              <a:lnSpc>
                <a:spcPct val="150000"/>
              </a:lnSpc>
              <a:spcBef>
                <a:spcPts val="0"/>
              </a:spcBef>
              <a:spcAft>
                <a:spcPts val="0"/>
              </a:spcAft>
              <a:buClr>
                <a:srgbClr val="333333"/>
              </a:buClr>
              <a:buSzPts val="3000"/>
              <a:buFont typeface="Merriweather"/>
              <a:buChar char="●"/>
            </a:pPr>
            <a:r>
              <a:rPr b="1" lang="en-US" sz="3000">
                <a:solidFill>
                  <a:srgbClr val="333333"/>
                </a:solidFill>
                <a:latin typeface="Merriweather"/>
                <a:ea typeface="Merriweather"/>
                <a:cs typeface="Merriweather"/>
                <a:sym typeface="Merriweather"/>
              </a:rPr>
              <a:t>Passing Score:</a:t>
            </a:r>
            <a:r>
              <a:rPr lang="en-US" sz="3000">
                <a:solidFill>
                  <a:srgbClr val="333333"/>
                </a:solidFill>
                <a:latin typeface="Merriweather"/>
                <a:ea typeface="Merriweather"/>
                <a:cs typeface="Merriweather"/>
                <a:sym typeface="Merriweather"/>
              </a:rPr>
              <a:t> The passing scaled score for this exam is 750. </a:t>
            </a:r>
            <a:endParaRPr sz="3000">
              <a:solidFill>
                <a:srgbClr val="333333"/>
              </a:solidFill>
              <a:latin typeface="Merriweather"/>
              <a:ea typeface="Merriweather"/>
              <a:cs typeface="Merriweather"/>
              <a:sym typeface="Merriweather"/>
            </a:endParaRPr>
          </a:p>
          <a:p>
            <a:pPr indent="-419100" lvl="0" marL="457200" rtl="0" algn="l">
              <a:lnSpc>
                <a:spcPct val="150000"/>
              </a:lnSpc>
              <a:spcBef>
                <a:spcPts val="0"/>
              </a:spcBef>
              <a:spcAft>
                <a:spcPts val="0"/>
              </a:spcAft>
              <a:buClr>
                <a:srgbClr val="333333"/>
              </a:buClr>
              <a:buSzPts val="3000"/>
              <a:buFont typeface="Merriweather"/>
              <a:buChar char="●"/>
            </a:pPr>
            <a:r>
              <a:rPr b="1" lang="en-US" sz="3000">
                <a:solidFill>
                  <a:srgbClr val="333333"/>
                </a:solidFill>
                <a:latin typeface="Merriweather"/>
                <a:ea typeface="Merriweather"/>
                <a:cs typeface="Merriweather"/>
                <a:sym typeface="Merriweather"/>
              </a:rPr>
              <a:t>Language(s) Offered:</a:t>
            </a:r>
            <a:r>
              <a:rPr lang="en-US" sz="3000">
                <a:solidFill>
                  <a:srgbClr val="333333"/>
                </a:solidFill>
                <a:latin typeface="Merriweather"/>
                <a:ea typeface="Merriweather"/>
                <a:cs typeface="Merriweather"/>
                <a:sym typeface="Merriweather"/>
              </a:rPr>
              <a:t> English, Japanese, and Simplified Chinese. </a:t>
            </a:r>
            <a:endParaRPr sz="3000">
              <a:solidFill>
                <a:srgbClr val="333333"/>
              </a:solidFill>
              <a:latin typeface="Merriweather"/>
              <a:ea typeface="Merriweather"/>
              <a:cs typeface="Merriweather"/>
              <a:sym typeface="Merriweather"/>
            </a:endParaRPr>
          </a:p>
          <a:p>
            <a:pPr indent="-419100" lvl="0" marL="457200" rtl="0" algn="l">
              <a:lnSpc>
                <a:spcPct val="150000"/>
              </a:lnSpc>
              <a:spcBef>
                <a:spcPts val="0"/>
              </a:spcBef>
              <a:spcAft>
                <a:spcPts val="0"/>
              </a:spcAft>
              <a:buClr>
                <a:srgbClr val="333333"/>
              </a:buClr>
              <a:buSzPts val="3000"/>
              <a:buFont typeface="Merriweather"/>
              <a:buChar char="●"/>
            </a:pPr>
            <a:r>
              <a:rPr b="1" lang="en-US" sz="3000">
                <a:solidFill>
                  <a:srgbClr val="333333"/>
                </a:solidFill>
                <a:latin typeface="Merriweather"/>
                <a:ea typeface="Merriweather"/>
                <a:cs typeface="Merriweather"/>
                <a:sym typeface="Merriweather"/>
              </a:rPr>
              <a:t>Exam Delivery Method:</a:t>
            </a:r>
            <a:r>
              <a:rPr lang="en-US" sz="3000">
                <a:solidFill>
                  <a:srgbClr val="333333"/>
                </a:solidFill>
                <a:latin typeface="Merriweather"/>
                <a:ea typeface="Merriweather"/>
                <a:cs typeface="Merriweather"/>
                <a:sym typeface="Merriweather"/>
              </a:rPr>
              <a:t> Testing center and online delivery are both available. Learn more about the check-in process and testing experience for each method</a:t>
            </a:r>
            <a:endParaRPr sz="3000">
              <a:solidFill>
                <a:srgbClr val="333333"/>
              </a:solidFill>
              <a:latin typeface="Merriweather"/>
              <a:ea typeface="Merriweather"/>
              <a:cs typeface="Merriweather"/>
              <a:sym typeface="Merriweather"/>
            </a:endParaRPr>
          </a:p>
          <a:p>
            <a:pPr indent="0" lvl="0" marL="0" rtl="0" algn="l">
              <a:spcBef>
                <a:spcPts val="2000"/>
              </a:spcBef>
              <a:spcAft>
                <a:spcPts val="0"/>
              </a:spcAft>
              <a:buNone/>
            </a:pPr>
            <a:r>
              <a:t/>
            </a:r>
            <a:endParaRPr/>
          </a:p>
        </p:txBody>
      </p:sp>
      <p:sp>
        <p:nvSpPr>
          <p:cNvPr id="167" name="Google Shape;167;g15b09ad997d_0_13"/>
          <p:cNvSpPr txBox="1"/>
          <p:nvPr>
            <p:ph type="title"/>
          </p:nvPr>
        </p:nvSpPr>
        <p:spPr>
          <a:xfrm>
            <a:off x="2841773" y="1233671"/>
            <a:ext cx="18700500" cy="1698300"/>
          </a:xfrm>
          <a:prstGeom prst="rect">
            <a:avLst/>
          </a:prstGeom>
        </p:spPr>
        <p:txBody>
          <a:bodyPr anchorCtr="0" anchor="ctr" bIns="91400" lIns="91400" spcFirstLastPara="1" rIns="91400" wrap="square" tIns="91400">
            <a:normAutofit/>
          </a:bodyPr>
          <a:lstStyle/>
          <a:p>
            <a:pPr indent="0" lvl="0" marL="0" rtl="0" algn="ctr">
              <a:spcBef>
                <a:spcPts val="0"/>
              </a:spcBef>
              <a:spcAft>
                <a:spcPts val="0"/>
              </a:spcAft>
              <a:buNone/>
            </a:pPr>
            <a:r>
              <a:rPr lang="en-US"/>
              <a:t>Format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g15b254e9cbe_0_188"/>
          <p:cNvSpPr txBox="1"/>
          <p:nvPr>
            <p:ph type="title"/>
          </p:nvPr>
        </p:nvSpPr>
        <p:spPr>
          <a:xfrm>
            <a:off x="2635842" y="1232988"/>
            <a:ext cx="19112400" cy="1674300"/>
          </a:xfrm>
          <a:prstGeom prst="rect">
            <a:avLst/>
          </a:prstGeom>
        </p:spPr>
        <p:txBody>
          <a:bodyPr anchorCtr="0" anchor="ctr" bIns="91400" lIns="91400" spcFirstLastPara="1" rIns="91400" wrap="square" tIns="91400">
            <a:normAutofit/>
          </a:bodyPr>
          <a:lstStyle/>
          <a:p>
            <a:pPr indent="0" lvl="0" marL="0" rtl="0" algn="ctr">
              <a:spcBef>
                <a:spcPts val="0"/>
              </a:spcBef>
              <a:spcAft>
                <a:spcPts val="0"/>
              </a:spcAft>
              <a:buNone/>
            </a:pPr>
            <a:r>
              <a:rPr lang="en-US"/>
              <a:t>Aggregations</a:t>
            </a:r>
            <a:endParaRPr/>
          </a:p>
        </p:txBody>
      </p:sp>
      <p:pic>
        <p:nvPicPr>
          <p:cNvPr id="471" name="Google Shape;471;g15b254e9cbe_0_188"/>
          <p:cNvPicPr preferRelativeResize="0"/>
          <p:nvPr/>
        </p:nvPicPr>
        <p:blipFill>
          <a:blip r:embed="rId3">
            <a:alphaModFix/>
          </a:blip>
          <a:stretch>
            <a:fillRect/>
          </a:stretch>
        </p:blipFill>
        <p:spPr>
          <a:xfrm>
            <a:off x="5737525" y="3709134"/>
            <a:ext cx="12005250" cy="82577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gff4da341cf_0_31"/>
          <p:cNvSpPr txBox="1"/>
          <p:nvPr>
            <p:ph idx="1" type="body"/>
          </p:nvPr>
        </p:nvSpPr>
        <p:spPr>
          <a:xfrm>
            <a:off x="2814747" y="3603314"/>
            <a:ext cx="18754500" cy="8461800"/>
          </a:xfrm>
          <a:prstGeom prst="rect">
            <a:avLst/>
          </a:prstGeom>
        </p:spPr>
        <p:txBody>
          <a:bodyPr anchorCtr="0" anchor="t" bIns="91400" lIns="91400" spcFirstLastPara="1" rIns="91400" wrap="square" tIns="91400">
            <a:normAutofit/>
          </a:bodyPr>
          <a:lstStyle/>
          <a:p>
            <a:pPr indent="0" lvl="0" marL="0" rtl="0" algn="l">
              <a:spcBef>
                <a:spcPts val="1600"/>
              </a:spcBef>
              <a:spcAft>
                <a:spcPts val="0"/>
              </a:spcAft>
              <a:buNone/>
            </a:pPr>
            <a:r>
              <a:rPr lang="en-US"/>
              <a:t>Day</a:t>
            </a:r>
            <a:endParaRPr/>
          </a:p>
          <a:p>
            <a:pPr indent="0" lvl="0" marL="0" rtl="0" algn="l">
              <a:spcBef>
                <a:spcPts val="1600"/>
              </a:spcBef>
              <a:spcAft>
                <a:spcPts val="0"/>
              </a:spcAft>
              <a:buNone/>
            </a:pPr>
            <a:r>
              <a:rPr lang="en-US"/>
              <a:t>Month</a:t>
            </a:r>
            <a:endParaRPr/>
          </a:p>
          <a:p>
            <a:pPr indent="0" lvl="0" marL="0" rtl="0" algn="l">
              <a:spcBef>
                <a:spcPts val="1600"/>
              </a:spcBef>
              <a:spcAft>
                <a:spcPts val="0"/>
              </a:spcAft>
              <a:buNone/>
            </a:pPr>
            <a:r>
              <a:rPr lang="en-US"/>
              <a:t>Quarter</a:t>
            </a:r>
            <a:endParaRPr/>
          </a:p>
          <a:p>
            <a:pPr indent="0" lvl="0" marL="0" rtl="0" algn="l">
              <a:spcBef>
                <a:spcPts val="1600"/>
              </a:spcBef>
              <a:spcAft>
                <a:spcPts val="0"/>
              </a:spcAft>
              <a:buNone/>
            </a:pPr>
            <a:r>
              <a:rPr lang="en-US"/>
              <a:t>Year</a:t>
            </a:r>
            <a:endParaRPr/>
          </a:p>
        </p:txBody>
      </p:sp>
      <p:sp>
        <p:nvSpPr>
          <p:cNvPr id="477" name="Google Shape;477;gff4da341cf_0_31"/>
          <p:cNvSpPr txBox="1"/>
          <p:nvPr>
            <p:ph type="title"/>
          </p:nvPr>
        </p:nvSpPr>
        <p:spPr>
          <a:xfrm>
            <a:off x="2635792" y="999213"/>
            <a:ext cx="19112400" cy="1674300"/>
          </a:xfrm>
          <a:prstGeom prst="rect">
            <a:avLst/>
          </a:prstGeom>
        </p:spPr>
        <p:txBody>
          <a:bodyPr anchorCtr="0" anchor="ctr" bIns="91400" lIns="91400" spcFirstLastPara="1" rIns="91400" wrap="square" tIns="91400">
            <a:normAutofit/>
          </a:bodyPr>
          <a:lstStyle/>
          <a:p>
            <a:pPr indent="0" lvl="0" marL="0" rtl="0" algn="ctr">
              <a:spcBef>
                <a:spcPts val="0"/>
              </a:spcBef>
              <a:spcAft>
                <a:spcPts val="0"/>
              </a:spcAft>
              <a:buNone/>
            </a:pPr>
            <a:r>
              <a:rPr lang="en-US"/>
              <a:t>Date Part</a:t>
            </a:r>
            <a:endParaRPr/>
          </a:p>
        </p:txBody>
      </p:sp>
      <p:pic>
        <p:nvPicPr>
          <p:cNvPr id="478" name="Google Shape;478;gff4da341cf_0_31"/>
          <p:cNvPicPr preferRelativeResize="0"/>
          <p:nvPr/>
        </p:nvPicPr>
        <p:blipFill>
          <a:blip r:embed="rId3">
            <a:alphaModFix/>
          </a:blip>
          <a:stretch>
            <a:fillRect/>
          </a:stretch>
        </p:blipFill>
        <p:spPr>
          <a:xfrm>
            <a:off x="6215750" y="4210025"/>
            <a:ext cx="17783426" cy="37926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gff4da341cf_0_26"/>
          <p:cNvSpPr txBox="1"/>
          <p:nvPr>
            <p:ph idx="1" type="body"/>
          </p:nvPr>
        </p:nvSpPr>
        <p:spPr>
          <a:xfrm>
            <a:off x="2814750" y="3603325"/>
            <a:ext cx="21037800" cy="8458200"/>
          </a:xfrm>
          <a:prstGeom prst="rect">
            <a:avLst/>
          </a:prstGeom>
        </p:spPr>
        <p:txBody>
          <a:bodyPr anchorCtr="0" anchor="t" bIns="91400" lIns="91400" spcFirstLastPara="1" rIns="91400" wrap="square" tIns="91400">
            <a:normAutofit/>
          </a:bodyPr>
          <a:lstStyle/>
          <a:p>
            <a:pPr indent="-533400" lvl="0" marL="457200" rtl="0" algn="l">
              <a:lnSpc>
                <a:spcPct val="115000"/>
              </a:lnSpc>
              <a:spcBef>
                <a:spcPts val="1000"/>
              </a:spcBef>
              <a:spcAft>
                <a:spcPts val="0"/>
              </a:spcAft>
              <a:buClr>
                <a:srgbClr val="000000"/>
              </a:buClr>
              <a:buSzPts val="4800"/>
              <a:buAutoNum type="arabicPeriod"/>
            </a:pPr>
            <a:r>
              <a:rPr lang="en-US" sz="4800">
                <a:solidFill>
                  <a:srgbClr val="202124"/>
                </a:solidFill>
              </a:rPr>
              <a:t>Can dimensions be continuous</a:t>
            </a:r>
            <a:r>
              <a:rPr lang="en-US" sz="4800">
                <a:solidFill>
                  <a:srgbClr val="202124"/>
                </a:solidFill>
              </a:rPr>
              <a:t>?</a:t>
            </a:r>
            <a:endParaRPr sz="4800">
              <a:solidFill>
                <a:srgbClr val="202124"/>
              </a:solidFill>
            </a:endParaRPr>
          </a:p>
          <a:p>
            <a:pPr indent="-533400" lvl="0" marL="457200" rtl="0" algn="l">
              <a:lnSpc>
                <a:spcPct val="115000"/>
              </a:lnSpc>
              <a:spcBef>
                <a:spcPts val="0"/>
              </a:spcBef>
              <a:spcAft>
                <a:spcPts val="0"/>
              </a:spcAft>
              <a:buClr>
                <a:srgbClr val="000000"/>
              </a:buClr>
              <a:buSzPts val="4800"/>
              <a:buAutoNum type="arabicPeriod"/>
            </a:pPr>
            <a:r>
              <a:rPr lang="en-US" sz="4800">
                <a:solidFill>
                  <a:srgbClr val="202124"/>
                </a:solidFill>
              </a:rPr>
              <a:t> What is a date part?</a:t>
            </a:r>
            <a:endParaRPr sz="4800">
              <a:solidFill>
                <a:srgbClr val="202124"/>
              </a:solidFill>
            </a:endParaRPr>
          </a:p>
          <a:p>
            <a:pPr indent="-533400" lvl="0" marL="457200" rtl="0" algn="l">
              <a:lnSpc>
                <a:spcPct val="115000"/>
              </a:lnSpc>
              <a:spcBef>
                <a:spcPts val="0"/>
              </a:spcBef>
              <a:spcAft>
                <a:spcPts val="0"/>
              </a:spcAft>
              <a:buClr>
                <a:srgbClr val="202124"/>
              </a:buClr>
              <a:buSzPts val="4800"/>
              <a:buAutoNum type="arabicPeriod"/>
            </a:pPr>
            <a:r>
              <a:rPr lang="en-US" sz="4800">
                <a:solidFill>
                  <a:srgbClr val="202124"/>
                </a:solidFill>
              </a:rPr>
              <a:t>Can you use percentile for an aggregation?</a:t>
            </a:r>
            <a:endParaRPr sz="4800">
              <a:solidFill>
                <a:srgbClr val="202124"/>
              </a:solidFill>
            </a:endParaRPr>
          </a:p>
          <a:p>
            <a:pPr indent="-533400" lvl="0" marL="457200" rtl="0" algn="l">
              <a:lnSpc>
                <a:spcPct val="115000"/>
              </a:lnSpc>
              <a:spcBef>
                <a:spcPts val="0"/>
              </a:spcBef>
              <a:spcAft>
                <a:spcPts val="0"/>
              </a:spcAft>
              <a:buClr>
                <a:srgbClr val="202124"/>
              </a:buClr>
              <a:buSzPts val="4800"/>
              <a:buAutoNum type="arabicPeriod"/>
            </a:pPr>
            <a:r>
              <a:rPr lang="en-US" sz="4800">
                <a:solidFill>
                  <a:srgbClr val="202124"/>
                </a:solidFill>
              </a:rPr>
              <a:t>What is the default aggregation type for a measure? </a:t>
            </a:r>
            <a:endParaRPr sz="4800">
              <a:solidFill>
                <a:srgbClr val="202124"/>
              </a:solidFill>
            </a:endParaRPr>
          </a:p>
        </p:txBody>
      </p:sp>
      <p:sp>
        <p:nvSpPr>
          <p:cNvPr id="484" name="Google Shape;484;gff4da341cf_0_26"/>
          <p:cNvSpPr txBox="1"/>
          <p:nvPr>
            <p:ph type="title"/>
          </p:nvPr>
        </p:nvSpPr>
        <p:spPr>
          <a:xfrm>
            <a:off x="2635842" y="1232988"/>
            <a:ext cx="19112400" cy="1674300"/>
          </a:xfrm>
          <a:prstGeom prst="rect">
            <a:avLst/>
          </a:prstGeom>
        </p:spPr>
        <p:txBody>
          <a:bodyPr anchorCtr="0" anchor="ctr" bIns="91400" lIns="91400" spcFirstLastPara="1" rIns="91400" wrap="square" tIns="91400">
            <a:normAutofit/>
          </a:bodyPr>
          <a:lstStyle/>
          <a:p>
            <a:pPr indent="0" lvl="0" marL="0" rtl="0" algn="ctr">
              <a:spcBef>
                <a:spcPts val="0"/>
              </a:spcBef>
              <a:spcAft>
                <a:spcPts val="0"/>
              </a:spcAft>
              <a:buNone/>
            </a:pPr>
            <a:r>
              <a:rPr lang="en-US"/>
              <a:t>Knowledge Check</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g12978b7e4bb_0_231"/>
          <p:cNvSpPr txBox="1"/>
          <p:nvPr>
            <p:ph type="title"/>
          </p:nvPr>
        </p:nvSpPr>
        <p:spPr>
          <a:xfrm>
            <a:off x="1246900" y="0"/>
            <a:ext cx="20828100" cy="4648200"/>
          </a:xfrm>
          <a:prstGeom prst="rect">
            <a:avLst/>
          </a:prstGeom>
          <a:noFill/>
          <a:ln>
            <a:noFill/>
          </a:ln>
        </p:spPr>
        <p:txBody>
          <a:bodyPr anchorCtr="0" anchor="ctr" bIns="91400" lIns="91400" spcFirstLastPara="1" rIns="91400" wrap="square" tIns="91400">
            <a:normAutofit/>
          </a:bodyPr>
          <a:lstStyle/>
          <a:p>
            <a:pPr indent="0" lvl="0" marL="0" rtl="0" algn="ctr">
              <a:lnSpc>
                <a:spcPct val="100000"/>
              </a:lnSpc>
              <a:spcBef>
                <a:spcPts val="0"/>
              </a:spcBef>
              <a:spcAft>
                <a:spcPts val="0"/>
              </a:spcAft>
              <a:buSzPts val="1800"/>
              <a:buNone/>
            </a:pPr>
            <a:r>
              <a:rPr lang="en-US"/>
              <a:t>Practice! </a:t>
            </a:r>
            <a:endParaRPr/>
          </a:p>
          <a:p>
            <a:pPr indent="0" lvl="0" marL="0" rtl="0" algn="ctr">
              <a:lnSpc>
                <a:spcPct val="100000"/>
              </a:lnSpc>
              <a:spcBef>
                <a:spcPts val="0"/>
              </a:spcBef>
              <a:spcAft>
                <a:spcPts val="0"/>
              </a:spcAft>
              <a:buSzPts val="1800"/>
              <a:buNone/>
            </a:pPr>
            <a:r>
              <a:rPr lang="en-US" sz="3000"/>
              <a:t> </a:t>
            </a:r>
            <a:endParaRPr sz="3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g15b09ad997d_0_19"/>
          <p:cNvPicPr preferRelativeResize="0"/>
          <p:nvPr/>
        </p:nvPicPr>
        <p:blipFill>
          <a:blip r:embed="rId3">
            <a:alphaModFix/>
          </a:blip>
          <a:stretch>
            <a:fillRect/>
          </a:stretch>
        </p:blipFill>
        <p:spPr>
          <a:xfrm>
            <a:off x="399344" y="2864613"/>
            <a:ext cx="23984649" cy="7986775"/>
          </a:xfrm>
          <a:prstGeom prst="rect">
            <a:avLst/>
          </a:prstGeom>
          <a:noFill/>
          <a:ln>
            <a:noFill/>
          </a:ln>
        </p:spPr>
      </p:pic>
      <p:sp>
        <p:nvSpPr>
          <p:cNvPr id="173" name="Google Shape;173;g15b09ad997d_0_19"/>
          <p:cNvSpPr txBox="1"/>
          <p:nvPr>
            <p:ph idx="4294967295" type="title"/>
          </p:nvPr>
        </p:nvSpPr>
        <p:spPr>
          <a:xfrm>
            <a:off x="2841773" y="1233671"/>
            <a:ext cx="18700500" cy="1698300"/>
          </a:xfrm>
          <a:prstGeom prst="rect">
            <a:avLst/>
          </a:prstGeom>
        </p:spPr>
        <p:txBody>
          <a:bodyPr anchorCtr="0" anchor="ctr" bIns="91400" lIns="91400" spcFirstLastPara="1" rIns="91400" wrap="square" tIns="91400">
            <a:normAutofit fontScale="90000"/>
          </a:bodyPr>
          <a:lstStyle/>
          <a:p>
            <a:pPr indent="0" lvl="0" marL="0" rtl="0" algn="ctr">
              <a:spcBef>
                <a:spcPts val="0"/>
              </a:spcBef>
              <a:spcAft>
                <a:spcPts val="0"/>
              </a:spcAft>
              <a:buNone/>
            </a:pPr>
            <a:r>
              <a:rPr lang="en-US"/>
              <a:t>Test Rubric</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g22d12bd64db_0_134"/>
          <p:cNvPicPr preferRelativeResize="0"/>
          <p:nvPr/>
        </p:nvPicPr>
        <p:blipFill>
          <a:blip r:embed="rId3">
            <a:alphaModFix/>
          </a:blip>
          <a:stretch>
            <a:fillRect/>
          </a:stretch>
        </p:blipFill>
        <p:spPr>
          <a:xfrm>
            <a:off x="2438400" y="2392400"/>
            <a:ext cx="19507200" cy="10039350"/>
          </a:xfrm>
          <a:prstGeom prst="rect">
            <a:avLst/>
          </a:prstGeom>
          <a:noFill/>
          <a:ln>
            <a:noFill/>
          </a:ln>
        </p:spPr>
      </p:pic>
      <p:sp>
        <p:nvSpPr>
          <p:cNvPr id="179" name="Google Shape;179;g22d12bd64db_0_134"/>
          <p:cNvSpPr txBox="1"/>
          <p:nvPr>
            <p:ph type="title"/>
          </p:nvPr>
        </p:nvSpPr>
        <p:spPr>
          <a:xfrm>
            <a:off x="1882000" y="172225"/>
            <a:ext cx="21031200" cy="2651400"/>
          </a:xfrm>
          <a:prstGeom prst="rect">
            <a:avLst/>
          </a:prstGeom>
        </p:spPr>
        <p:txBody>
          <a:bodyPr anchorCtr="0" anchor="ctr" bIns="91400" lIns="182850" spcFirstLastPara="1" rIns="182850" wrap="square" tIns="91400">
            <a:normAutofit/>
          </a:bodyPr>
          <a:lstStyle/>
          <a:p>
            <a:pPr indent="0" lvl="0" marL="0" rtl="0" algn="l">
              <a:spcBef>
                <a:spcPts val="0"/>
              </a:spcBef>
              <a:spcAft>
                <a:spcPts val="0"/>
              </a:spcAft>
              <a:buNone/>
            </a:pPr>
            <a:r>
              <a:rPr lang="en-US" sz="7200"/>
              <a:t>Pearson Authorized Test Centers</a:t>
            </a:r>
            <a:endParaRPr sz="7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15b254e9cbe_0_93"/>
          <p:cNvSpPr txBox="1"/>
          <p:nvPr>
            <p:ph idx="1" type="body"/>
          </p:nvPr>
        </p:nvSpPr>
        <p:spPr>
          <a:xfrm>
            <a:off x="2075450" y="1246950"/>
            <a:ext cx="20874900" cy="10818000"/>
          </a:xfrm>
          <a:prstGeom prst="rect">
            <a:avLst/>
          </a:prstGeom>
        </p:spPr>
        <p:txBody>
          <a:bodyPr anchorCtr="0" anchor="t" bIns="91400" lIns="91400" spcFirstLastPara="1" rIns="91400" wrap="square" tIns="91400">
            <a:noAutofit/>
          </a:bodyPr>
          <a:lstStyle/>
          <a:p>
            <a:pPr indent="0" lvl="0" marL="0" rtl="0" algn="l">
              <a:lnSpc>
                <a:spcPct val="115000"/>
              </a:lnSpc>
              <a:spcBef>
                <a:spcPts val="800"/>
              </a:spcBef>
              <a:spcAft>
                <a:spcPts val="0"/>
              </a:spcAft>
              <a:buNone/>
            </a:pPr>
            <a:r>
              <a:rPr lang="en-US" sz="4600">
                <a:solidFill>
                  <a:srgbClr val="000000"/>
                </a:solidFill>
                <a:highlight>
                  <a:srgbClr val="FFFFFF"/>
                </a:highlight>
              </a:rPr>
              <a:t>Testing space requirements:</a:t>
            </a:r>
            <a:endParaRPr sz="4600">
              <a:solidFill>
                <a:srgbClr val="000000"/>
              </a:solidFill>
              <a:highlight>
                <a:srgbClr val="FFFFFF"/>
              </a:highlight>
            </a:endParaRPr>
          </a:p>
          <a:p>
            <a:pPr indent="0" lvl="0" marL="0" rtl="0" algn="l">
              <a:lnSpc>
                <a:spcPct val="115000"/>
              </a:lnSpc>
              <a:spcBef>
                <a:spcPts val="800"/>
              </a:spcBef>
              <a:spcAft>
                <a:spcPts val="0"/>
              </a:spcAft>
              <a:buNone/>
            </a:pPr>
            <a:r>
              <a:rPr lang="en-US" sz="2900">
                <a:solidFill>
                  <a:srgbClr val="333333"/>
                </a:solidFill>
                <a:highlight>
                  <a:srgbClr val="FFFFFF"/>
                </a:highlight>
              </a:rPr>
              <a:t>The place where you’ll take your exam is one of your most crucial decisions. See below for general information or visit the </a:t>
            </a:r>
            <a:r>
              <a:rPr lang="en-US" sz="2900" u="sng">
                <a:solidFill>
                  <a:srgbClr val="007FA3"/>
                </a:solidFill>
                <a:highlight>
                  <a:srgbClr val="FFFFFF"/>
                </a:highlight>
                <a:hlinkClick r:id="rId3">
                  <a:extLst>
                    <a:ext uri="{A12FA001-AC4F-418D-AE19-62706E023703}">
                      <ahyp:hlinkClr val="tx"/>
                    </a:ext>
                  </a:extLst>
                </a:hlinkClick>
              </a:rPr>
              <a:t>online testing guide</a:t>
            </a:r>
            <a:r>
              <a:rPr lang="en-US" sz="2900">
                <a:solidFill>
                  <a:srgbClr val="333333"/>
                </a:solidFill>
                <a:highlight>
                  <a:srgbClr val="FFFFFF"/>
                </a:highlight>
              </a:rPr>
              <a:t> for more specifics.</a:t>
            </a:r>
            <a:endParaRPr sz="2900">
              <a:solidFill>
                <a:srgbClr val="333333"/>
              </a:solidFill>
              <a:highlight>
                <a:srgbClr val="FFFFFF"/>
              </a:highlight>
            </a:endParaRPr>
          </a:p>
          <a:p>
            <a:pPr indent="0" lvl="0" marL="0" rtl="0" algn="l">
              <a:lnSpc>
                <a:spcPct val="115000"/>
              </a:lnSpc>
              <a:spcBef>
                <a:spcPts val="2300"/>
              </a:spcBef>
              <a:spcAft>
                <a:spcPts val="0"/>
              </a:spcAft>
              <a:buNone/>
            </a:pPr>
            <a:r>
              <a:rPr lang="en-US" sz="3000">
                <a:solidFill>
                  <a:srgbClr val="000000"/>
                </a:solidFill>
                <a:highlight>
                  <a:srgbClr val="FFFFFF"/>
                </a:highlight>
              </a:rPr>
              <a:t>General:</a:t>
            </a:r>
            <a:endParaRPr sz="3000">
              <a:solidFill>
                <a:srgbClr val="000000"/>
              </a:solidFill>
              <a:highlight>
                <a:srgbClr val="FFFFFF"/>
              </a:highlight>
            </a:endParaRPr>
          </a:p>
          <a:p>
            <a:pPr indent="-412750" lvl="0" marL="457200" rtl="0" algn="l">
              <a:lnSpc>
                <a:spcPct val="115000"/>
              </a:lnSpc>
              <a:spcBef>
                <a:spcPts val="800"/>
              </a:spcBef>
              <a:spcAft>
                <a:spcPts val="0"/>
              </a:spcAft>
              <a:buClr>
                <a:srgbClr val="333333"/>
              </a:buClr>
              <a:buSzPts val="2900"/>
              <a:buChar char="●"/>
            </a:pPr>
            <a:r>
              <a:rPr lang="en-US" sz="2900">
                <a:solidFill>
                  <a:srgbClr val="333333"/>
                </a:solidFill>
                <a:highlight>
                  <a:srgbClr val="FFFFFF"/>
                </a:highlight>
              </a:rPr>
              <a:t>Choose an enclosed, private space. An ideal testing space will allow you to close all doors to avoid interruptions, since </a:t>
            </a:r>
            <a:r>
              <a:rPr b="1" lang="en-US" sz="2900">
                <a:solidFill>
                  <a:srgbClr val="333333"/>
                </a:solidFill>
                <a:highlight>
                  <a:srgbClr val="FFFFFF"/>
                </a:highlight>
              </a:rPr>
              <a:t>no one else may enter or even pass through your space once you’ve started your exam.</a:t>
            </a:r>
            <a:endParaRPr b="1" sz="2900">
              <a:solidFill>
                <a:srgbClr val="333333"/>
              </a:solidFill>
              <a:highlight>
                <a:srgbClr val="FFFFFF"/>
              </a:highlight>
            </a:endParaRPr>
          </a:p>
          <a:p>
            <a:pPr indent="-412750" lvl="0" marL="457200" rtl="0" algn="l">
              <a:lnSpc>
                <a:spcPct val="115000"/>
              </a:lnSpc>
              <a:spcBef>
                <a:spcPts val="0"/>
              </a:spcBef>
              <a:spcAft>
                <a:spcPts val="0"/>
              </a:spcAft>
              <a:buClr>
                <a:srgbClr val="333333"/>
              </a:buClr>
              <a:buSzPts val="2900"/>
              <a:buChar char="●"/>
            </a:pPr>
            <a:r>
              <a:rPr lang="en-US" sz="2900">
                <a:solidFill>
                  <a:srgbClr val="333333"/>
                </a:solidFill>
                <a:highlight>
                  <a:srgbClr val="FFFFFF"/>
                </a:highlight>
              </a:rPr>
              <a:t>Make sure it’s well-lit, but be aware that too much background light (natural or electric) could create visibility issues for your proctor.</a:t>
            </a:r>
            <a:endParaRPr sz="2900">
              <a:solidFill>
                <a:srgbClr val="333333"/>
              </a:solidFill>
              <a:highlight>
                <a:srgbClr val="FFFFFF"/>
              </a:highlight>
            </a:endParaRPr>
          </a:p>
          <a:p>
            <a:pPr indent="-412750" lvl="0" marL="457200" rtl="0" algn="l">
              <a:lnSpc>
                <a:spcPct val="115000"/>
              </a:lnSpc>
              <a:spcBef>
                <a:spcPts val="0"/>
              </a:spcBef>
              <a:spcAft>
                <a:spcPts val="0"/>
              </a:spcAft>
              <a:buClr>
                <a:srgbClr val="333333"/>
              </a:buClr>
              <a:buSzPts val="2900"/>
              <a:buChar char="●"/>
            </a:pPr>
            <a:r>
              <a:rPr lang="en-US" sz="2900">
                <a:solidFill>
                  <a:srgbClr val="333333"/>
                </a:solidFill>
                <a:highlight>
                  <a:srgbClr val="FFFFFF"/>
                </a:highlight>
              </a:rPr>
              <a:t>Avoid testing near windows or glass partitions to prevent others from viewing your screen.</a:t>
            </a:r>
            <a:endParaRPr sz="2900">
              <a:solidFill>
                <a:srgbClr val="333333"/>
              </a:solidFill>
              <a:highlight>
                <a:srgbClr val="FFFFFF"/>
              </a:highlight>
            </a:endParaRPr>
          </a:p>
          <a:p>
            <a:pPr indent="-412750" lvl="0" marL="457200" rtl="0" algn="l">
              <a:lnSpc>
                <a:spcPct val="115000"/>
              </a:lnSpc>
              <a:spcBef>
                <a:spcPts val="0"/>
              </a:spcBef>
              <a:spcAft>
                <a:spcPts val="0"/>
              </a:spcAft>
              <a:buClr>
                <a:srgbClr val="333333"/>
              </a:buClr>
              <a:buSzPts val="2900"/>
              <a:buChar char="●"/>
            </a:pPr>
            <a:r>
              <a:rPr lang="en-US" sz="2900">
                <a:solidFill>
                  <a:srgbClr val="333333"/>
                </a:solidFill>
                <a:highlight>
                  <a:srgbClr val="FFFFFF"/>
                </a:highlight>
              </a:rPr>
              <a:t>Be prepared to take photos of your testing space during check-in.</a:t>
            </a:r>
            <a:endParaRPr sz="2900">
              <a:solidFill>
                <a:srgbClr val="333333"/>
              </a:solidFill>
              <a:highlight>
                <a:srgbClr val="FFFFFF"/>
              </a:highlight>
            </a:endParaRPr>
          </a:p>
          <a:p>
            <a:pPr indent="0" lvl="0" marL="0" rtl="0" algn="l">
              <a:lnSpc>
                <a:spcPct val="115000"/>
              </a:lnSpc>
              <a:spcBef>
                <a:spcPts val="2000"/>
              </a:spcBef>
              <a:spcAft>
                <a:spcPts val="0"/>
              </a:spcAft>
              <a:buNone/>
            </a:pPr>
            <a:r>
              <a:rPr lang="en-US" sz="3000">
                <a:solidFill>
                  <a:srgbClr val="000000"/>
                </a:solidFill>
                <a:highlight>
                  <a:srgbClr val="FFFFFF"/>
                </a:highlight>
              </a:rPr>
              <a:t>Monitor and webcam:</a:t>
            </a:r>
            <a:endParaRPr sz="3000">
              <a:solidFill>
                <a:srgbClr val="000000"/>
              </a:solidFill>
              <a:highlight>
                <a:srgbClr val="FFFFFF"/>
              </a:highlight>
            </a:endParaRPr>
          </a:p>
          <a:p>
            <a:pPr indent="-412750" lvl="0" marL="457200" rtl="0" algn="l">
              <a:lnSpc>
                <a:spcPct val="115000"/>
              </a:lnSpc>
              <a:spcBef>
                <a:spcPts val="800"/>
              </a:spcBef>
              <a:spcAft>
                <a:spcPts val="0"/>
              </a:spcAft>
              <a:buClr>
                <a:srgbClr val="333333"/>
              </a:buClr>
              <a:buSzPts val="2900"/>
              <a:buChar char="●"/>
            </a:pPr>
            <a:r>
              <a:rPr b="1" lang="en-US" sz="2900">
                <a:solidFill>
                  <a:srgbClr val="333333"/>
                </a:solidFill>
                <a:highlight>
                  <a:srgbClr val="FFFFFF"/>
                </a:highlight>
              </a:rPr>
              <a:t>You may only use one monitor during your exam. </a:t>
            </a:r>
            <a:r>
              <a:rPr lang="en-US" sz="2900">
                <a:solidFill>
                  <a:srgbClr val="333333"/>
                </a:solidFill>
                <a:highlight>
                  <a:srgbClr val="FFFFFF"/>
                </a:highlight>
              </a:rPr>
              <a:t>If using an external monitor, your laptop lid must be closed. The use of touchscreen technology is prohibited.</a:t>
            </a:r>
            <a:endParaRPr sz="2900">
              <a:solidFill>
                <a:srgbClr val="333333"/>
              </a:solidFill>
              <a:highlight>
                <a:srgbClr val="FFFFFF"/>
              </a:highlight>
            </a:endParaRPr>
          </a:p>
          <a:p>
            <a:pPr indent="-412750" lvl="0" marL="457200" rtl="0" algn="l">
              <a:lnSpc>
                <a:spcPct val="115000"/>
              </a:lnSpc>
              <a:spcBef>
                <a:spcPts val="0"/>
              </a:spcBef>
              <a:spcAft>
                <a:spcPts val="0"/>
              </a:spcAft>
              <a:buClr>
                <a:srgbClr val="333333"/>
              </a:buClr>
              <a:buSzPts val="2900"/>
              <a:buChar char="●"/>
            </a:pPr>
            <a:r>
              <a:rPr lang="en-US" sz="2900">
                <a:solidFill>
                  <a:srgbClr val="333333"/>
                </a:solidFill>
                <a:highlight>
                  <a:srgbClr val="FFFFFF"/>
                </a:highlight>
              </a:rPr>
              <a:t>Position your monitor to face you directly and stay within the webcam’s view throughout your exam. </a:t>
            </a:r>
            <a:r>
              <a:rPr b="1" lang="en-US" sz="2900">
                <a:solidFill>
                  <a:srgbClr val="333333"/>
                </a:solidFill>
                <a:highlight>
                  <a:srgbClr val="FFFFFF"/>
                </a:highlight>
              </a:rPr>
              <a:t>No one else may appear through the webcam during the exam</a:t>
            </a:r>
            <a:r>
              <a:rPr lang="en-US" sz="2900">
                <a:solidFill>
                  <a:srgbClr val="333333"/>
                </a:solidFill>
                <a:highlight>
                  <a:srgbClr val="FFFFFF"/>
                </a:highlight>
              </a:rPr>
              <a:t> and no one else’s voice should be heard.</a:t>
            </a:r>
            <a:endParaRPr sz="2900">
              <a:solidFill>
                <a:srgbClr val="333333"/>
              </a:solidFill>
              <a:highlight>
                <a:srgbClr val="FFFFFF"/>
              </a:highlight>
            </a:endParaRPr>
          </a:p>
          <a:p>
            <a:pPr indent="0" lvl="0" marL="0" rtl="0" algn="l">
              <a:lnSpc>
                <a:spcPct val="115000"/>
              </a:lnSpc>
              <a:spcBef>
                <a:spcPts val="2000"/>
              </a:spcBef>
              <a:spcAft>
                <a:spcPts val="0"/>
              </a:spcAft>
              <a:buNone/>
            </a:pPr>
            <a:r>
              <a:rPr lang="en-US" sz="3000">
                <a:solidFill>
                  <a:srgbClr val="000000"/>
                </a:solidFill>
                <a:highlight>
                  <a:srgbClr val="FFFFFF"/>
                </a:highlight>
              </a:rPr>
              <a:t>Desk/workspace:</a:t>
            </a:r>
            <a:endParaRPr sz="3000">
              <a:solidFill>
                <a:srgbClr val="000000"/>
              </a:solidFill>
              <a:highlight>
                <a:srgbClr val="FFFFFF"/>
              </a:highlight>
            </a:endParaRPr>
          </a:p>
          <a:p>
            <a:pPr indent="-412750" lvl="0" marL="457200" rtl="0" algn="l">
              <a:lnSpc>
                <a:spcPct val="115000"/>
              </a:lnSpc>
              <a:spcBef>
                <a:spcPts val="800"/>
              </a:spcBef>
              <a:spcAft>
                <a:spcPts val="0"/>
              </a:spcAft>
              <a:buClr>
                <a:srgbClr val="333333"/>
              </a:buClr>
              <a:buSzPts val="2900"/>
              <a:buChar char="●"/>
            </a:pPr>
            <a:r>
              <a:rPr lang="en-US" sz="2900">
                <a:solidFill>
                  <a:srgbClr val="333333"/>
                </a:solidFill>
                <a:highlight>
                  <a:srgbClr val="FFFFFF"/>
                </a:highlight>
              </a:rPr>
              <a:t>Clear your desk/workspace of all personal and preparatory items, except for those allowed by your exam program.</a:t>
            </a:r>
            <a:endParaRPr sz="2900">
              <a:solidFill>
                <a:srgbClr val="333333"/>
              </a:solidFill>
              <a:highlight>
                <a:srgbClr val="FFFFFF"/>
              </a:highlight>
            </a:endParaRPr>
          </a:p>
          <a:p>
            <a:pPr indent="-412750" lvl="0" marL="457200" rtl="0" algn="l">
              <a:lnSpc>
                <a:spcPct val="115000"/>
              </a:lnSpc>
              <a:spcBef>
                <a:spcPts val="0"/>
              </a:spcBef>
              <a:spcAft>
                <a:spcPts val="0"/>
              </a:spcAft>
              <a:buClr>
                <a:srgbClr val="333333"/>
              </a:buClr>
              <a:buSzPts val="2900"/>
              <a:buChar char="●"/>
            </a:pPr>
            <a:r>
              <a:rPr lang="en-US" sz="2900">
                <a:solidFill>
                  <a:srgbClr val="333333"/>
                </a:solidFill>
                <a:highlight>
                  <a:srgbClr val="FFFFFF"/>
                </a:highlight>
              </a:rPr>
              <a:t>Keep your mobile phone in the room where you’re testing, but out of arm’s reach.</a:t>
            </a:r>
            <a:endParaRPr sz="2900">
              <a:solidFill>
                <a:srgbClr val="333333"/>
              </a:solidFill>
              <a:highlight>
                <a:srgbClr val="FFFFFF"/>
              </a:highlight>
            </a:endParaRPr>
          </a:p>
          <a:p>
            <a:pPr indent="0" lvl="0" marL="0" rtl="0" algn="l">
              <a:spcBef>
                <a:spcPts val="2000"/>
              </a:spcBef>
              <a:spcAft>
                <a:spcPts val="0"/>
              </a:spcAft>
              <a:buNone/>
            </a:pPr>
            <a:r>
              <a:t/>
            </a:r>
            <a:endParaRPr sz="69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15b254e9cbe_0_88"/>
          <p:cNvSpPr txBox="1"/>
          <p:nvPr>
            <p:ph idx="1" type="body"/>
          </p:nvPr>
        </p:nvSpPr>
        <p:spPr>
          <a:xfrm>
            <a:off x="1744576" y="1246950"/>
            <a:ext cx="19771500" cy="10818000"/>
          </a:xfrm>
          <a:prstGeom prst="rect">
            <a:avLst/>
          </a:prstGeom>
        </p:spPr>
        <p:txBody>
          <a:bodyPr anchorCtr="0" anchor="t" bIns="91400" lIns="91400" spcFirstLastPara="1" rIns="91400" wrap="square" tIns="91400">
            <a:noAutofit/>
          </a:bodyPr>
          <a:lstStyle/>
          <a:p>
            <a:pPr indent="0" lvl="0" marL="139700" marR="139700" rtl="0" algn="l">
              <a:lnSpc>
                <a:spcPct val="162500"/>
              </a:lnSpc>
              <a:spcBef>
                <a:spcPts val="0"/>
              </a:spcBef>
              <a:spcAft>
                <a:spcPts val="0"/>
              </a:spcAft>
              <a:buNone/>
            </a:pPr>
            <a:r>
              <a:rPr lang="en-US" sz="5100">
                <a:solidFill>
                  <a:srgbClr val="000000"/>
                </a:solidFill>
              </a:rPr>
              <a:t>ID requirements for testing online</a:t>
            </a:r>
            <a:endParaRPr sz="5100">
              <a:solidFill>
                <a:srgbClr val="000000"/>
              </a:solidFill>
            </a:endParaRPr>
          </a:p>
          <a:p>
            <a:pPr indent="0" lvl="0" marL="139700" marR="139700" rtl="0" algn="l">
              <a:lnSpc>
                <a:spcPct val="115000"/>
              </a:lnSpc>
              <a:spcBef>
                <a:spcPts val="800"/>
              </a:spcBef>
              <a:spcAft>
                <a:spcPts val="0"/>
              </a:spcAft>
              <a:buNone/>
            </a:pPr>
            <a:r>
              <a:rPr lang="en-US" sz="3300">
                <a:solidFill>
                  <a:srgbClr val="000000"/>
                </a:solidFill>
              </a:rPr>
              <a:t>Make sure you have acceptable ID</a:t>
            </a:r>
            <a:endParaRPr sz="3300">
              <a:solidFill>
                <a:srgbClr val="000000"/>
              </a:solidFill>
            </a:endParaRPr>
          </a:p>
          <a:p>
            <a:pPr indent="0" lvl="0" marL="139700" marR="139700" rtl="0" algn="l">
              <a:lnSpc>
                <a:spcPct val="115000"/>
              </a:lnSpc>
              <a:spcBef>
                <a:spcPts val="800"/>
              </a:spcBef>
              <a:spcAft>
                <a:spcPts val="0"/>
              </a:spcAft>
              <a:buNone/>
            </a:pPr>
            <a:r>
              <a:rPr lang="en-US" sz="3100">
                <a:solidFill>
                  <a:srgbClr val="333333"/>
                </a:solidFill>
              </a:rPr>
              <a:t>Before testing online, you’ll need to provide identification (ID) that meets the requirements outlined below.</a:t>
            </a:r>
            <a:endParaRPr sz="3100">
              <a:solidFill>
                <a:srgbClr val="333333"/>
              </a:solidFill>
            </a:endParaRPr>
          </a:p>
          <a:p>
            <a:pPr indent="-425450" lvl="0" marL="596900" marR="139700" rtl="0" algn="l">
              <a:lnSpc>
                <a:spcPct val="115000"/>
              </a:lnSpc>
              <a:spcBef>
                <a:spcPts val="1000"/>
              </a:spcBef>
              <a:spcAft>
                <a:spcPts val="0"/>
              </a:spcAft>
              <a:buClr>
                <a:srgbClr val="333333"/>
              </a:buClr>
              <a:buSzPts val="3100"/>
              <a:buChar char="●"/>
            </a:pPr>
            <a:r>
              <a:rPr lang="en-US" sz="3100">
                <a:solidFill>
                  <a:srgbClr val="333333"/>
                </a:solidFill>
              </a:rPr>
              <a:t>All IDs must be valid government-issued originals (i.e., not a photocopy)</a:t>
            </a:r>
            <a:endParaRPr sz="3100">
              <a:solidFill>
                <a:srgbClr val="333333"/>
              </a:solidFill>
            </a:endParaRPr>
          </a:p>
          <a:p>
            <a:pPr indent="-425450" lvl="0" marL="596900" marR="139700" rtl="0" algn="l">
              <a:lnSpc>
                <a:spcPct val="115000"/>
              </a:lnSpc>
              <a:spcBef>
                <a:spcPts val="0"/>
              </a:spcBef>
              <a:spcAft>
                <a:spcPts val="0"/>
              </a:spcAft>
              <a:buClr>
                <a:srgbClr val="333333"/>
              </a:buClr>
              <a:buSzPts val="3100"/>
              <a:buChar char="●"/>
            </a:pPr>
            <a:r>
              <a:rPr lang="en-US" sz="3100">
                <a:solidFill>
                  <a:srgbClr val="333333"/>
                </a:solidFill>
              </a:rPr>
              <a:t>IDs must include the test-taker’s name and a recent, recognizable photo</a:t>
            </a:r>
            <a:endParaRPr sz="3100">
              <a:solidFill>
                <a:srgbClr val="333333"/>
              </a:solidFill>
            </a:endParaRPr>
          </a:p>
          <a:p>
            <a:pPr indent="-425450" lvl="0" marL="596900" marR="139700" rtl="0" algn="l">
              <a:lnSpc>
                <a:spcPct val="115000"/>
              </a:lnSpc>
              <a:spcBef>
                <a:spcPts val="0"/>
              </a:spcBef>
              <a:spcAft>
                <a:spcPts val="0"/>
              </a:spcAft>
              <a:buClr>
                <a:srgbClr val="333333"/>
              </a:buClr>
              <a:buSzPts val="3100"/>
              <a:buChar char="●"/>
            </a:pPr>
            <a:r>
              <a:rPr lang="en-US" sz="3100">
                <a:solidFill>
                  <a:srgbClr val="333333"/>
                </a:solidFill>
              </a:rPr>
              <a:t>The first and last name on the ID must match the first and last name used to register for the exam</a:t>
            </a:r>
            <a:endParaRPr sz="3100">
              <a:solidFill>
                <a:srgbClr val="333333"/>
              </a:solidFill>
            </a:endParaRPr>
          </a:p>
          <a:p>
            <a:pPr indent="-425450" lvl="0" marL="596900" marR="139700" rtl="0" algn="l">
              <a:lnSpc>
                <a:spcPct val="115000"/>
              </a:lnSpc>
              <a:spcBef>
                <a:spcPts val="0"/>
              </a:spcBef>
              <a:spcAft>
                <a:spcPts val="0"/>
              </a:spcAft>
              <a:buClr>
                <a:srgbClr val="333333"/>
              </a:buClr>
              <a:buSzPts val="3100"/>
              <a:buChar char="●"/>
            </a:pPr>
            <a:r>
              <a:rPr lang="en-US" sz="3100">
                <a:solidFill>
                  <a:srgbClr val="333333"/>
                </a:solidFill>
              </a:rPr>
              <a:t>Acceptable forms of ID:</a:t>
            </a:r>
            <a:endParaRPr sz="3100">
              <a:solidFill>
                <a:srgbClr val="333333"/>
              </a:solidFill>
            </a:endParaRPr>
          </a:p>
          <a:p>
            <a:pPr indent="-425450" lvl="1" marL="1054100" marR="139700" rtl="0" algn="l">
              <a:lnSpc>
                <a:spcPct val="115000"/>
              </a:lnSpc>
              <a:spcBef>
                <a:spcPts val="0"/>
              </a:spcBef>
              <a:spcAft>
                <a:spcPts val="0"/>
              </a:spcAft>
              <a:buClr>
                <a:srgbClr val="333333"/>
              </a:buClr>
              <a:buSzPts val="3100"/>
              <a:buChar char="○"/>
            </a:pPr>
            <a:r>
              <a:rPr lang="en-US" sz="3100">
                <a:solidFill>
                  <a:srgbClr val="333333"/>
                </a:solidFill>
              </a:rPr>
              <a:t>I</a:t>
            </a:r>
            <a:r>
              <a:rPr b="1" lang="en-US" sz="3100">
                <a:solidFill>
                  <a:srgbClr val="333333"/>
                </a:solidFill>
              </a:rPr>
              <a:t>nternational travel passport</a:t>
            </a:r>
            <a:endParaRPr b="1" sz="3100">
              <a:solidFill>
                <a:srgbClr val="333333"/>
              </a:solidFill>
            </a:endParaRPr>
          </a:p>
          <a:p>
            <a:pPr indent="-425450" lvl="1" marL="1054100" marR="139700" rtl="0" algn="l">
              <a:lnSpc>
                <a:spcPct val="115000"/>
              </a:lnSpc>
              <a:spcBef>
                <a:spcPts val="0"/>
              </a:spcBef>
              <a:spcAft>
                <a:spcPts val="0"/>
              </a:spcAft>
              <a:buClr>
                <a:srgbClr val="333333"/>
              </a:buClr>
              <a:buSzPts val="3100"/>
              <a:buChar char="○"/>
            </a:pPr>
            <a:r>
              <a:rPr b="1" lang="en-US" sz="3100">
                <a:solidFill>
                  <a:srgbClr val="333333"/>
                </a:solidFill>
              </a:rPr>
              <a:t>Driver's license</a:t>
            </a:r>
            <a:endParaRPr b="1" sz="3100">
              <a:solidFill>
                <a:srgbClr val="333333"/>
              </a:solidFill>
            </a:endParaRPr>
          </a:p>
          <a:p>
            <a:pPr indent="-425450" lvl="1" marL="1054100" marR="139700" rtl="0" algn="l">
              <a:lnSpc>
                <a:spcPct val="115000"/>
              </a:lnSpc>
              <a:spcBef>
                <a:spcPts val="0"/>
              </a:spcBef>
              <a:spcAft>
                <a:spcPts val="0"/>
              </a:spcAft>
              <a:buClr>
                <a:srgbClr val="333333"/>
              </a:buClr>
              <a:buSzPts val="3100"/>
              <a:buChar char="○"/>
            </a:pPr>
            <a:r>
              <a:rPr b="1" lang="en-US" sz="3100">
                <a:solidFill>
                  <a:srgbClr val="333333"/>
                </a:solidFill>
              </a:rPr>
              <a:t>Identification card (national, state or province ID card)</a:t>
            </a:r>
            <a:endParaRPr b="1" sz="3100">
              <a:solidFill>
                <a:srgbClr val="333333"/>
              </a:solidFill>
            </a:endParaRPr>
          </a:p>
          <a:p>
            <a:pPr indent="-425450" lvl="1" marL="1054100" marR="139700" rtl="0" algn="l">
              <a:lnSpc>
                <a:spcPct val="115000"/>
              </a:lnSpc>
              <a:spcBef>
                <a:spcPts val="0"/>
              </a:spcBef>
              <a:spcAft>
                <a:spcPts val="0"/>
              </a:spcAft>
              <a:buClr>
                <a:srgbClr val="333333"/>
              </a:buClr>
              <a:buSzPts val="3100"/>
              <a:buChar char="○"/>
            </a:pPr>
            <a:r>
              <a:rPr b="1" lang="en-US" sz="3100">
                <a:solidFill>
                  <a:srgbClr val="333333"/>
                </a:solidFill>
              </a:rPr>
              <a:t>Alien registration card (green card or permanent resident/visa)</a:t>
            </a:r>
            <a:endParaRPr b="1" sz="3100">
              <a:solidFill>
                <a:srgbClr val="333333"/>
              </a:solidFill>
            </a:endParaRPr>
          </a:p>
          <a:p>
            <a:pPr indent="-425450" lvl="0" marL="596900" marR="139700" rtl="0" algn="l">
              <a:lnSpc>
                <a:spcPct val="115000"/>
              </a:lnSpc>
              <a:spcBef>
                <a:spcPts val="0"/>
              </a:spcBef>
              <a:spcAft>
                <a:spcPts val="0"/>
              </a:spcAft>
              <a:buClr>
                <a:srgbClr val="333333"/>
              </a:buClr>
              <a:buSzPts val="3100"/>
              <a:buChar char="●"/>
            </a:pPr>
            <a:r>
              <a:rPr lang="en-US" sz="3100">
                <a:solidFill>
                  <a:srgbClr val="333333"/>
                </a:solidFill>
              </a:rPr>
              <a:t>Unacceptable IDs:</a:t>
            </a:r>
            <a:endParaRPr sz="3100">
              <a:solidFill>
                <a:srgbClr val="333333"/>
              </a:solidFill>
            </a:endParaRPr>
          </a:p>
          <a:p>
            <a:pPr indent="-425450" lvl="1" marL="1054100" marR="139700" rtl="0" algn="l">
              <a:lnSpc>
                <a:spcPct val="115000"/>
              </a:lnSpc>
              <a:spcBef>
                <a:spcPts val="0"/>
              </a:spcBef>
              <a:spcAft>
                <a:spcPts val="0"/>
              </a:spcAft>
              <a:buClr>
                <a:srgbClr val="333333"/>
              </a:buClr>
              <a:buSzPts val="3100"/>
              <a:buChar char="○"/>
            </a:pPr>
            <a:r>
              <a:rPr lang="en-US" sz="3100">
                <a:solidFill>
                  <a:srgbClr val="333333"/>
                </a:solidFill>
              </a:rPr>
              <a:t>Restricted IDs*, including the U.S. Department of Defense (DoD) Common Access Card (CAC) or certain secure access IDs</a:t>
            </a:r>
            <a:endParaRPr sz="3100">
              <a:solidFill>
                <a:srgbClr val="333333"/>
              </a:solidFill>
            </a:endParaRPr>
          </a:p>
          <a:p>
            <a:pPr indent="-425450" lvl="1" marL="1054100" marR="139700" rtl="0" algn="l">
              <a:lnSpc>
                <a:spcPct val="115000"/>
              </a:lnSpc>
              <a:spcBef>
                <a:spcPts val="0"/>
              </a:spcBef>
              <a:spcAft>
                <a:spcPts val="0"/>
              </a:spcAft>
              <a:buClr>
                <a:srgbClr val="333333"/>
              </a:buClr>
              <a:buSzPts val="3100"/>
              <a:buChar char="○"/>
            </a:pPr>
            <a:r>
              <a:rPr lang="en-US" sz="3100">
                <a:solidFill>
                  <a:srgbClr val="333333"/>
                </a:solidFill>
              </a:rPr>
              <a:t>IDs from countries where OnVUE delivery is restricted: North Korea, Cuba, Syria, Sudan, Iran and the Sevastopol/Crimea region of Ukraine.</a:t>
            </a:r>
            <a:endParaRPr sz="3100">
              <a:solidFill>
                <a:srgbClr val="333333"/>
              </a:solidFill>
            </a:endParaRPr>
          </a:p>
          <a:p>
            <a:pPr indent="0" lvl="0" marL="0" marR="139700" rtl="0" algn="l">
              <a:lnSpc>
                <a:spcPct val="115000"/>
              </a:lnSpc>
              <a:spcBef>
                <a:spcPts val="1000"/>
              </a:spcBef>
              <a:spcAft>
                <a:spcPts val="0"/>
              </a:spcAft>
              <a:buNone/>
            </a:pPr>
            <a:r>
              <a:t/>
            </a:r>
            <a:endParaRPr sz="3100">
              <a:solidFill>
                <a:srgbClr val="333333"/>
              </a:solidFill>
            </a:endParaRPr>
          </a:p>
          <a:p>
            <a:pPr indent="0" lvl="0" marL="0" rtl="0" algn="l">
              <a:spcBef>
                <a:spcPts val="1600"/>
              </a:spcBef>
              <a:spcAft>
                <a:spcPts val="0"/>
              </a:spcAft>
              <a:buNone/>
            </a:pPr>
            <a:r>
              <a:t/>
            </a:r>
            <a:endParaRPr sz="7100"/>
          </a:p>
        </p:txBody>
      </p:sp>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7B7B7B"/>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